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61" r:id="rId4"/>
    <p:sldId id="263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714620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>Научно-исследовательская работа на тему: </a:t>
            </a:r>
            <a:br>
              <a:rPr lang="ru-RU" sz="5300" dirty="0" smtClean="0"/>
            </a:br>
            <a:r>
              <a:rPr lang="ru-RU" sz="5300" dirty="0" smtClean="0"/>
              <a:t>«Как мне выбирали имя?»</a:t>
            </a:r>
            <a:br>
              <a:rPr lang="ru-RU" sz="53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581128"/>
            <a:ext cx="6400800" cy="1752600"/>
          </a:xfrm>
        </p:spPr>
        <p:txBody>
          <a:bodyPr/>
          <a:lstStyle/>
          <a:p>
            <a:pPr algn="l"/>
            <a:r>
              <a:rPr lang="ru-RU" dirty="0" smtClean="0"/>
              <a:t>ученицы 1 «Б» класса </a:t>
            </a:r>
            <a:br>
              <a:rPr lang="ru-RU" dirty="0" smtClean="0"/>
            </a:br>
            <a:r>
              <a:rPr lang="ru-RU" dirty="0" smtClean="0"/>
              <a:t>МАОУ СОШ №27 </a:t>
            </a:r>
            <a:br>
              <a:rPr lang="ru-RU" dirty="0" smtClean="0"/>
            </a:br>
            <a:r>
              <a:rPr lang="ru-RU" dirty="0" smtClean="0"/>
              <a:t>Леонтьевой </a:t>
            </a:r>
            <a:r>
              <a:rPr lang="ru-RU" dirty="0" err="1" smtClean="0"/>
              <a:t>Дарины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3008313" cy="71438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6600FF"/>
                </a:solidFill>
              </a:rPr>
              <a:t>Цель исследования:</a:t>
            </a:r>
            <a:endParaRPr lang="ru-RU" sz="2400" dirty="0">
              <a:solidFill>
                <a:srgbClr val="6600FF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6615130" cy="4602163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Доказать важность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значения имени и его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влияние на характер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человека.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  </a:t>
            </a:r>
            <a:r>
              <a:rPr lang="ru-RU" sz="2600" dirty="0" smtClean="0">
                <a:solidFill>
                  <a:srgbClr val="6600FF"/>
                </a:solidFill>
                <a:latin typeface="Arial" pitchFamily="34" charset="0"/>
                <a:cs typeface="Arial" pitchFamily="34" charset="0"/>
              </a:rPr>
              <a:t>Задачи </a:t>
            </a:r>
          </a:p>
          <a:p>
            <a:r>
              <a:rPr lang="ru-RU" sz="2600" dirty="0" smtClean="0">
                <a:solidFill>
                  <a:srgbClr val="6600FF"/>
                </a:solidFill>
                <a:latin typeface="Arial" pitchFamily="34" charset="0"/>
                <a:cs typeface="Arial" pitchFamily="34" charset="0"/>
              </a:rPr>
              <a:t>исследования: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Выяснить, как много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учеников знают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значение своего имени;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 Проанализировать значение имени на примере имени </a:t>
            </a:r>
            <a:r>
              <a:rPr lang="ru-RU" sz="2000" dirty="0" err="1" smtClean="0">
                <a:solidFill>
                  <a:schemeClr val="bg1"/>
                </a:solidFill>
              </a:rPr>
              <a:t>Дарина</a:t>
            </a:r>
            <a:r>
              <a:rPr lang="ru-RU" sz="2000" dirty="0" smtClean="0">
                <a:solidFill>
                  <a:schemeClr val="bg1"/>
                </a:solidFill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Сформировать интерес к своему имени и вызвать чувство гордости за свое имя.</a:t>
            </a:r>
          </a:p>
        </p:txBody>
      </p:sp>
      <p:pic>
        <p:nvPicPr>
          <p:cNvPr id="1026" name="Picture 2" descr="I:\Исследовательская работа_Как мне выбирали имя\тайна имен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28992" y="571480"/>
            <a:ext cx="5570723" cy="4143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u="sng" dirty="0" smtClean="0">
                <a:solidFill>
                  <a:srgbClr val="6600FF"/>
                </a:solidFill>
              </a:rPr>
              <a:t>Гипотеза</a:t>
            </a:r>
            <a:endParaRPr lang="ru-RU" u="sng" dirty="0">
              <a:solidFill>
                <a:srgbClr val="66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Имя, данное человеку при рождении, во многом определяет тип его личности.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Объект исследования: </a:t>
            </a:r>
          </a:p>
          <a:p>
            <a:pPr>
              <a:buNone/>
            </a:pPr>
            <a:r>
              <a:rPr lang="ru-RU" dirty="0" smtClean="0"/>
              <a:t>Ученики 3-4 классов школы №27 г. Таганрога</a:t>
            </a:r>
            <a:endParaRPr lang="ru-RU" dirty="0"/>
          </a:p>
        </p:txBody>
      </p:sp>
      <p:pic>
        <p:nvPicPr>
          <p:cNvPr id="2050" name="Picture 2" descr="I:\Исследовательская работа_Как мне выбирали имя\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571612"/>
            <a:ext cx="328614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357158" y="714356"/>
            <a:ext cx="8229600" cy="842970"/>
          </a:xfrm>
        </p:spPr>
        <p:txBody>
          <a:bodyPr/>
          <a:lstStyle/>
          <a:p>
            <a:r>
              <a:rPr lang="ru-RU" dirty="0" smtClean="0"/>
              <a:t>Метод сбора данных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6400800" cy="17526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/>
              <a:t>В процессе исследования использовались такие методы как </a:t>
            </a:r>
            <a:r>
              <a:rPr lang="ru-RU" u="sng" dirty="0" smtClean="0"/>
              <a:t>опрос</a:t>
            </a:r>
            <a:r>
              <a:rPr lang="ru-RU" dirty="0" smtClean="0"/>
              <a:t> и </a:t>
            </a:r>
            <a:r>
              <a:rPr lang="ru-RU" u="sng" dirty="0" smtClean="0"/>
              <a:t>анкетирование</a:t>
            </a:r>
            <a:r>
              <a:rPr lang="ru-RU" dirty="0" smtClean="0"/>
              <a:t> учеников.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Исследование проводилось в период с 1 марта по 15 марта 2013 года.</a:t>
            </a:r>
            <a:endParaRPr lang="ru-RU" dirty="0"/>
          </a:p>
        </p:txBody>
      </p:sp>
      <p:pic>
        <p:nvPicPr>
          <p:cNvPr id="10" name="Рисунок 9" descr="ццц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3786190"/>
            <a:ext cx="4143404" cy="25965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Основная часть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2357430"/>
            <a:ext cx="4038600" cy="376873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800" dirty="0" smtClean="0"/>
              <a:t>В процессе проведения исследования выяснилось, что многие ученики знают значение своего имени. Но не все ученики знают, что в христианстве имя человеку дают при крещении, и оно напрямую связано с тем святым, чье имя ты носишь.  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2500306"/>
            <a:ext cx="4038600" cy="362585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600" dirty="0" smtClean="0"/>
              <a:t>Святой, в честь которого тебя назвали, является твоим ангелом-хранителем. Он оберегает тебя по жизни, помогает и остерегает от совершения плохих поступков. </a:t>
            </a:r>
          </a:p>
          <a:p>
            <a:pPr>
              <a:buNone/>
            </a:pPr>
            <a:r>
              <a:rPr lang="ru-RU" sz="1600" dirty="0" smtClean="0"/>
              <a:t>Многие ученики знают, насколько сложной была задача родителей выбрать для них имя. Самые красивые имена в настоящее время носят мальчики и девочки нашей школы. </a:t>
            </a:r>
          </a:p>
          <a:p>
            <a:pPr>
              <a:buNone/>
            </a:pPr>
            <a:r>
              <a:rPr lang="ru-RU" sz="1600" dirty="0" smtClean="0"/>
              <a:t>Но при выборе имени следует очень тщательно изучить его тайну. Ведь называя ребенка самым модным именем, родители рискуют в садике или в школе встретить еще пять Ярославов или четыре Арины. А это не очень хорошо влияет на индивидуальность ребенка.</a:t>
            </a:r>
          </a:p>
          <a:p>
            <a:pPr>
              <a:buNone/>
            </a:pPr>
            <a:endParaRPr lang="ru-RU" sz="1600" dirty="0"/>
          </a:p>
        </p:txBody>
      </p:sp>
      <p:pic>
        <p:nvPicPr>
          <p:cNvPr id="8" name="Рисунок 7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4071942"/>
            <a:ext cx="3500462" cy="200026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00166" y="1571612"/>
            <a:ext cx="6572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INDIRIZZI E FIRME </a:t>
            </a:r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571604" y="928670"/>
          <a:ext cx="6096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СКОЛЬКО УЧЕНИКОВ</a:t>
                      </a:r>
                      <a:r>
                        <a:rPr lang="ru-RU" baseline="0" dirty="0" smtClean="0"/>
                        <a:t> В КЛАССЕ ЗНАЮТ ЗНАЧЕНИЕ СВОЕГО ИМЕНИ?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 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 Б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 ЧЕЛ.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 ЧЕЛ.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 ЧЕЛ.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 ЧЕЛ.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 ЧЕЛ.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Мое имя </a:t>
            </a:r>
            <a:r>
              <a:rPr lang="ru-RU" dirty="0" err="1" smtClean="0"/>
              <a:t>Дарина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38" y="1643050"/>
            <a:ext cx="4038600" cy="4525963"/>
          </a:xfrm>
        </p:spPr>
        <p:txBody>
          <a:bodyPr/>
          <a:lstStyle/>
          <a:p>
            <a:pPr marL="0">
              <a:buNone/>
            </a:pPr>
            <a:endParaRPr lang="ru-RU" sz="1600" dirty="0" smtClean="0"/>
          </a:p>
          <a:p>
            <a:pPr marL="0">
              <a:buNone/>
            </a:pPr>
            <a:endParaRPr lang="ru-RU" sz="1600" dirty="0" smtClean="0"/>
          </a:p>
          <a:p>
            <a:pPr marL="0">
              <a:buNone/>
            </a:pPr>
            <a:endParaRPr lang="ru-RU" sz="1600" dirty="0" smtClean="0"/>
          </a:p>
          <a:p>
            <a:pPr marL="0">
              <a:buNone/>
            </a:pPr>
            <a:endParaRPr lang="ru-RU" sz="1600" dirty="0" smtClean="0"/>
          </a:p>
          <a:p>
            <a:pPr marL="0">
              <a:buNone/>
            </a:pPr>
            <a:endParaRPr lang="ru-RU" sz="1600" dirty="0" smtClean="0"/>
          </a:p>
          <a:p>
            <a:pPr marL="0">
              <a:buNone/>
            </a:pPr>
            <a:endParaRPr lang="ru-RU" sz="1600" dirty="0" smtClean="0"/>
          </a:p>
          <a:p>
            <a:pPr marL="0">
              <a:buNone/>
            </a:pPr>
            <a:r>
              <a:rPr lang="ru-RU" sz="1600" dirty="0" smtClean="0"/>
              <a:t>Некоторые лингвисты трактуют значение имени «</a:t>
            </a:r>
            <a:r>
              <a:rPr lang="ru-RU" sz="1600" dirty="0" err="1" smtClean="0"/>
              <a:t>Дарина</a:t>
            </a:r>
            <a:r>
              <a:rPr lang="ru-RU" sz="1600" dirty="0" smtClean="0"/>
              <a:t>» как «дар Божий».</a:t>
            </a:r>
          </a:p>
          <a:p>
            <a:pPr marL="0">
              <a:buNone/>
            </a:pPr>
            <a:r>
              <a:rPr lang="ru-RU" sz="1600" dirty="0" smtClean="0"/>
              <a:t>Мама хотела, чтобы я была воспитанной и целеустремленной. Именно такие черты характера несет в себе мое имя. </a:t>
            </a:r>
          </a:p>
          <a:p>
            <a:pPr marL="0">
              <a:buNone/>
            </a:pPr>
            <a:r>
              <a:rPr lang="ru-RU" sz="1600" dirty="0" smtClean="0"/>
              <a:t>Природное чутье </a:t>
            </a:r>
            <a:r>
              <a:rPr lang="ru-RU" sz="1600" dirty="0" err="1" smtClean="0"/>
              <a:t>Дарины</a:t>
            </a:r>
            <a:r>
              <a:rPr lang="ru-RU" sz="1600" dirty="0" smtClean="0"/>
              <a:t> настолько развито, что она практически не попадает в неприятности. Вот так моим именем мама меня защитила от плохих оценок.</a:t>
            </a:r>
          </a:p>
          <a:p>
            <a:endParaRPr lang="ru-RU" dirty="0"/>
          </a:p>
        </p:txBody>
      </p:sp>
      <p:pic>
        <p:nvPicPr>
          <p:cNvPr id="7" name="Содержимое 6" descr="дарина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4348" y="4286256"/>
            <a:ext cx="2286016" cy="2143125"/>
          </a:xfrm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609600" y="1142984"/>
            <a:ext cx="4391028" cy="513557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R="0" lvl="0" indent="-41148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Меня мама назвала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Дариной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Выбор ее был нелегким. Но имя – это не просто красивое слово. У него есть тайна и я постараюсь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ее разгадать.</a:t>
            </a:r>
          </a:p>
          <a:p>
            <a:pPr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</a:pPr>
            <a:endParaRPr lang="ru-RU" sz="1400" dirty="0" smtClean="0"/>
          </a:p>
          <a:p>
            <a:pPr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</a:pPr>
            <a:r>
              <a:rPr lang="ru-RU" sz="1400" dirty="0" smtClean="0"/>
              <a:t>Имя </a:t>
            </a:r>
            <a:r>
              <a:rPr lang="ru-RU" sz="1400" dirty="0" err="1" smtClean="0"/>
              <a:t>Дарина</a:t>
            </a:r>
            <a:r>
              <a:rPr lang="ru-RU" sz="1400" dirty="0" smtClean="0"/>
              <a:t> пришло к нам из Персии. Там Дарием звали могучего царя-завоевателя. От его имени пошло женское имя </a:t>
            </a:r>
            <a:r>
              <a:rPr lang="ru-RU" sz="1400" dirty="0" err="1" smtClean="0"/>
              <a:t>Дарина</a:t>
            </a:r>
            <a:r>
              <a:rPr lang="ru-RU" sz="1400" dirty="0" smtClean="0"/>
              <a:t>. В буквальном переводе оно означает «победительница». Синонимами «</a:t>
            </a:r>
            <a:r>
              <a:rPr lang="ru-RU" sz="1400" dirty="0" err="1" smtClean="0"/>
              <a:t>Дарины</a:t>
            </a:r>
            <a:r>
              <a:rPr lang="ru-RU" sz="1400" dirty="0" smtClean="0"/>
              <a:t>» являются имена Дарья, Феодора. </a:t>
            </a:r>
          </a:p>
          <a:p>
            <a:pPr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</a:pPr>
            <a:r>
              <a:rPr lang="ru-RU" sz="1400" dirty="0" smtClean="0"/>
              <a:t>В России имя встречается крайне редко. Более распространен вариант «Дарья», хотя и его стали использовать после возвращения моды на старые имена.</a:t>
            </a:r>
          </a:p>
          <a:p>
            <a:pPr marR="0" lvl="0" indent="-41148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ru-RU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indent="-41148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Рисунок 8" descr="дарина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26" y="1071546"/>
            <a:ext cx="2133600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Заключение</a:t>
            </a:r>
            <a:endParaRPr lang="ru-RU" sz="3200" dirty="0"/>
          </a:p>
        </p:txBody>
      </p:sp>
      <p:pic>
        <p:nvPicPr>
          <p:cNvPr id="8" name="Рисунок 7" descr="дарина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1958" b="11958"/>
          <a:stretch>
            <a:fillRect/>
          </a:stretch>
        </p:blipFill>
        <p:spPr>
          <a:xfrm>
            <a:off x="4071934" y="3571876"/>
            <a:ext cx="4743464" cy="3067379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214414" y="1166786"/>
            <a:ext cx="6858048" cy="1047767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/>
              <a:t>Очень часто родители называют нас в честь знаменитых личностей. Например, имя </a:t>
            </a:r>
            <a:r>
              <a:rPr lang="ru-RU" sz="1600" dirty="0" err="1" smtClean="0"/>
              <a:t>Дарина</a:t>
            </a:r>
            <a:r>
              <a:rPr lang="ru-RU" sz="1600" dirty="0" smtClean="0"/>
              <a:t> носят известная модель </a:t>
            </a:r>
            <a:r>
              <a:rPr lang="ru-RU" sz="1600" dirty="0" err="1" smtClean="0"/>
              <a:t>Дарина</a:t>
            </a:r>
            <a:r>
              <a:rPr lang="ru-RU" sz="1600" dirty="0" smtClean="0"/>
              <a:t> </a:t>
            </a:r>
            <a:r>
              <a:rPr lang="ru-RU" sz="1600" dirty="0" err="1" smtClean="0"/>
              <a:t>Сайдазимова</a:t>
            </a:r>
            <a:r>
              <a:rPr lang="ru-RU" sz="1600" dirty="0" smtClean="0"/>
              <a:t>, которая снималась в клипах Димы Билана, или известный режиссер </a:t>
            </a:r>
            <a:r>
              <a:rPr lang="ru-RU" sz="1600" dirty="0" err="1" smtClean="0"/>
              <a:t>Дарина</a:t>
            </a:r>
            <a:r>
              <a:rPr lang="ru-RU" sz="1600" dirty="0" smtClean="0"/>
              <a:t> Шмидт, которая работала над мультипликационным сериалом «</a:t>
            </a:r>
            <a:r>
              <a:rPr lang="ru-RU" sz="1600" dirty="0" err="1" smtClean="0"/>
              <a:t>Лунтик</a:t>
            </a:r>
            <a:r>
              <a:rPr lang="ru-RU" sz="1600" dirty="0" smtClean="0"/>
              <a:t>». Я горжусь своим именем и хотела бы стать такой же известной, как эти люди. Они стали «победительницами» и я тоже стану, ведь я же </a:t>
            </a:r>
            <a:r>
              <a:rPr lang="ru-RU" sz="1600" dirty="0" err="1" smtClean="0"/>
              <a:t>Дарина</a:t>
            </a:r>
            <a:r>
              <a:rPr lang="ru-RU" sz="1600" dirty="0" smtClean="0"/>
              <a:t>. Имя каждого из нас достойно, чтобы мы им гордились и заставили своими поступками гордиться им других людей, наших близких и друзей.</a:t>
            </a:r>
          </a:p>
          <a:p>
            <a:pPr algn="l"/>
            <a:r>
              <a:rPr lang="ru-RU" sz="1600" dirty="0" smtClean="0"/>
              <a:t>В результате нашего исследования удалось доказать</a:t>
            </a:r>
          </a:p>
          <a:p>
            <a:pPr algn="l"/>
            <a:r>
              <a:rPr lang="ru-RU" sz="1600" dirty="0" smtClean="0"/>
              <a:t> гипотезу, что имя человека </a:t>
            </a:r>
          </a:p>
          <a:p>
            <a:pPr algn="l"/>
            <a:r>
              <a:rPr lang="ru-RU" sz="1600" dirty="0" smtClean="0"/>
              <a:t>определяет тип его </a:t>
            </a:r>
          </a:p>
          <a:p>
            <a:pPr algn="l"/>
            <a:r>
              <a:rPr lang="ru-RU" sz="1600" dirty="0" smtClean="0"/>
              <a:t>личности.</a:t>
            </a:r>
          </a:p>
          <a:p>
            <a:pPr algn="l"/>
            <a:endParaRPr lang="ru-RU" sz="1600" dirty="0" smtClean="0"/>
          </a:p>
          <a:p>
            <a:pPr algn="l"/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Спасибо </a:t>
            </a:r>
            <a:endParaRPr lang="ru-RU" sz="36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за внимание!</a:t>
            </a:r>
            <a:endParaRPr lang="ru-RU" sz="3600" dirty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87</TotalTime>
  <Words>563</Words>
  <Application>Microsoft Office PowerPoint</Application>
  <PresentationFormat>Экран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      Научно-исследовательская работа на тему:  «Как мне выбирали имя?» </vt:lpstr>
      <vt:lpstr>Цель исследования:</vt:lpstr>
      <vt:lpstr>Гипотеза</vt:lpstr>
      <vt:lpstr>Метод сбора данных</vt:lpstr>
      <vt:lpstr>Основная часть</vt:lpstr>
      <vt:lpstr>  Мое имя Дарина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Научно-исследовательская работа на тему:  «Как мне выбирали имя?» </dc:title>
  <cp:lastModifiedBy>днс</cp:lastModifiedBy>
  <cp:revision>11</cp:revision>
  <dcterms:modified xsi:type="dcterms:W3CDTF">2014-01-29T17:54:44Z</dcterms:modified>
</cp:coreProperties>
</file>