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5554960" cy="113813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ДЕДЕКИНД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Рихард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Юлиус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Вильгельм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(6.10.1831-12. 2. 1916)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059832" y="980728"/>
            <a:ext cx="5698976" cy="54006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Немецкий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математик, член Берлинской Академии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Наук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(1880г.). Родился в </a:t>
            </a:r>
            <a:r>
              <a:rPr lang="ru-RU" sz="16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Брауншвейге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учился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в </a:t>
            </a:r>
            <a:r>
              <a:rPr lang="ru-RU" sz="16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Гёттингенском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университете. Работал там же и в </a:t>
            </a:r>
            <a:r>
              <a:rPr lang="ru-RU" sz="16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Цюрихском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университете, с 1862г.-профессор Высшей технической школы в </a:t>
            </a:r>
            <a:r>
              <a:rPr lang="ru-RU" sz="16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Браупшвейге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6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труды по </a:t>
            </a:r>
            <a:r>
              <a:rPr lang="ru-RU" sz="1600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теории алгебраических чисел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трудах Дедекинда заложены основы современной алгебры, изучающей произвольные поля, кольца, группы, структуры и модули.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Также дал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современное общее определение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идеала. </a:t>
            </a:r>
          </a:p>
          <a:p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 первых дал теоретико-множественное обоснование </a:t>
            </a:r>
            <a:r>
              <a:rPr lang="ru-RU" sz="1600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теории действительных чисел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Сформулировал (1888г.) систему аксиом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арифметики,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содержащую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точную формулировку принципа полной математической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индукции.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конце XIX в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Дедекинд разработал </a:t>
            </a:r>
            <a:r>
              <a:rPr lang="ru-RU" sz="1600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основу теории структур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которая лишь в 30-е годы XX в. стала восприниматься как один из центральных разделов современной алгебры. </a:t>
            </a:r>
            <a:endParaRPr lang="ru-RU" sz="16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именем Дедекинда связаны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многочисленные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математические утверждения и термины: 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кольцо</a:t>
            </a: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поле, структуры, сечения, функции, теоремы, принцип взаимности. </a:t>
            </a:r>
            <a:endParaRPr lang="ru-RU" sz="1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Romp\Desktop\рисунки\през\i_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2736304" cy="39320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4437112"/>
            <a:ext cx="3059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Немного фактов: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Рихард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 младшим ребёнком из 4 детей в семье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Юлиуса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Дедекинда.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икогда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был женат и проживал со своей незамужней сестрой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Юлией.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46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ДЕДЕКИНД Рихард Юлиус Вильгельм (6.10.1831-12. 2. 1916)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ДЕДЕКИНД Рихард Юлиус Вильгельм (6.10.1831-12. 2. 1916)</dc:title>
  <dc:creator>Romp</dc:creator>
  <cp:lastModifiedBy>Romp</cp:lastModifiedBy>
  <cp:revision>3</cp:revision>
  <dcterms:created xsi:type="dcterms:W3CDTF">2014-01-19T07:42:56Z</dcterms:created>
  <dcterms:modified xsi:type="dcterms:W3CDTF">2014-01-19T08:09:18Z</dcterms:modified>
</cp:coreProperties>
</file>