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20" r:id="rId3"/>
    <p:sldMasterId id="2147483732" r:id="rId4"/>
    <p:sldMasterId id="2147483744" r:id="rId5"/>
    <p:sldMasterId id="2147483756" r:id="rId6"/>
    <p:sldMasterId id="2147483768" r:id="rId7"/>
    <p:sldMasterId id="2147483780" r:id="rId8"/>
  </p:sldMasterIdLst>
  <p:sldIdLst>
    <p:sldId id="256" r:id="rId9"/>
    <p:sldId id="257" r:id="rId10"/>
    <p:sldId id="258" r:id="rId11"/>
    <p:sldId id="262" r:id="rId12"/>
    <p:sldId id="260" r:id="rId13"/>
    <p:sldId id="259" r:id="rId14"/>
    <p:sldId id="26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9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1DF05EF-7C07-469A-B814-602DA7C111CB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8DE4E3-DD7C-42C7-8DC9-E484B9D01C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Золотое Сечение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Хвостов Евгений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891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Золотое сечение </a:t>
            </a:r>
            <a:r>
              <a:rPr lang="ru-RU" dirty="0" smtClean="0"/>
              <a:t>(золотая пропорция, деление в крайнем и среднем отношении) — деление величины (например, длины отрезка) на две части таким образом, при котором отношение большей части к меньшей равно отношению всей величины к её большей части. Или, если использовать вычисленную величину золотого сечения, — это деление величины на две части — 62 % и 38 % (процентные значения округлены).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Приблизительная величина </a:t>
            </a:r>
            <a:r>
              <a:rPr lang="ru-RU" dirty="0" smtClean="0"/>
              <a:t>золотого сечения равна 1,6180339887.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4585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дошедшей до нас античной литературе деление отрезка в крайнем и среднем отношении впервые встречается в «Началах» Евклида (</a:t>
            </a:r>
            <a:r>
              <a:rPr lang="ru-RU" dirty="0" err="1" smtClean="0"/>
              <a:t>ок</a:t>
            </a:r>
            <a:r>
              <a:rPr lang="ru-RU" dirty="0" smtClean="0"/>
              <a:t>. 300 лет до н. э.), где оно применяется для построения правильного пятиугольника.</a:t>
            </a:r>
          </a:p>
          <a:p>
            <a:r>
              <a:rPr lang="ru-RU" dirty="0" smtClean="0"/>
              <a:t>Лука </a:t>
            </a:r>
            <a:r>
              <a:rPr lang="ru-RU" dirty="0" err="1" smtClean="0"/>
              <a:t>Пачоли</a:t>
            </a:r>
            <a:r>
              <a:rPr lang="ru-RU" dirty="0" smtClean="0"/>
              <a:t>, современник и друг Леонардо да Винчи, называл это отношение «божественной пропорцией». Термин «золотое сечение» был введён в обиход Мартином Омом в 1835 году.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История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0782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353913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73016"/>
            <a:ext cx="3933920" cy="249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0839" y="548680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890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Фибоначчи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3" y="620688"/>
            <a:ext cx="420272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2705"/>
            <a:ext cx="3712644" cy="247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020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Определение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Чи́сла</a:t>
            </a:r>
            <a:r>
              <a:rPr lang="ru-RU" dirty="0" smtClean="0"/>
              <a:t> </a:t>
            </a:r>
            <a:r>
              <a:rPr lang="ru-RU" dirty="0" err="1" smtClean="0"/>
              <a:t>Фибона́ччи</a:t>
            </a:r>
            <a:r>
              <a:rPr lang="ru-RU" dirty="0" smtClean="0"/>
              <a:t> — элементы числовой последовательности в которой каждое последующее число равно сумме двух предыдущих чисел. Название по имени средневекового математика Леонардо Пизанского (известного как Фибоначчи). Иногда число 0 не рассматривается как член последовательности.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742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Последовательность Фибоначчи была хорошо известна в древней Индии, где она применялась в метрических науках (просодии, другими словами — стихосложении), намного раньше, чем она стала известна в Европе. Фибоначчи же рассматривал эти числа немного в другой сфере – биологии, для понятия о размножении кроликов.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7146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852936"/>
            <a:ext cx="6965245" cy="1202485"/>
          </a:xfrm>
        </p:spPr>
        <p:txBody>
          <a:bodyPr/>
          <a:lstStyle/>
          <a:p>
            <a:r>
              <a:rPr lang="ru-RU" dirty="0" smtClean="0"/>
              <a:t>Спасибо за просмотр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5920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251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1_Апекс</vt:lpstr>
      <vt:lpstr>1_Аптека</vt:lpstr>
      <vt:lpstr>Базовая</vt:lpstr>
      <vt:lpstr>Волна</vt:lpstr>
      <vt:lpstr>NewsPrint</vt:lpstr>
      <vt:lpstr>Кнопка</vt:lpstr>
      <vt:lpstr>Остин</vt:lpstr>
      <vt:lpstr>Исполнительная</vt:lpstr>
      <vt:lpstr>Золотое Сечение</vt:lpstr>
      <vt:lpstr>Определение</vt:lpstr>
      <vt:lpstr>История</vt:lpstr>
      <vt:lpstr>Слайд 4</vt:lpstr>
      <vt:lpstr>Числа Фибоначчи</vt:lpstr>
      <vt:lpstr>Определение</vt:lpstr>
      <vt:lpstr>История</vt:lpstr>
      <vt:lpstr>Спасибо за просмотр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</dc:title>
  <dc:creator>Ж</dc:creator>
  <cp:lastModifiedBy>Сивалкин</cp:lastModifiedBy>
  <cp:revision>3</cp:revision>
  <dcterms:created xsi:type="dcterms:W3CDTF">2014-01-20T16:59:10Z</dcterms:created>
  <dcterms:modified xsi:type="dcterms:W3CDTF">2014-01-21T19:52:22Z</dcterms:modified>
</cp:coreProperties>
</file>