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E417E-DF67-463F-858A-0FBA10C2A7F9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BADB20-337A-4C41-8C89-6B612A3C9E8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E417E-DF67-463F-858A-0FBA10C2A7F9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ADB20-337A-4C41-8C89-6B612A3C9E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E417E-DF67-463F-858A-0FBA10C2A7F9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ADB20-337A-4C41-8C89-6B612A3C9E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60E417E-DF67-463F-858A-0FBA10C2A7F9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3BADB20-337A-4C41-8C89-6B612A3C9E87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E417E-DF67-463F-858A-0FBA10C2A7F9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ADB20-337A-4C41-8C89-6B612A3C9E8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E417E-DF67-463F-858A-0FBA10C2A7F9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ADB20-337A-4C41-8C89-6B612A3C9E8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ADB20-337A-4C41-8C89-6B612A3C9E8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E417E-DF67-463F-858A-0FBA10C2A7F9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E417E-DF67-463F-858A-0FBA10C2A7F9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ADB20-337A-4C41-8C89-6B612A3C9E8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E417E-DF67-463F-858A-0FBA10C2A7F9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ADB20-337A-4C41-8C89-6B612A3C9E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60E417E-DF67-463F-858A-0FBA10C2A7F9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3BADB20-337A-4C41-8C89-6B612A3C9E8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E417E-DF67-463F-858A-0FBA10C2A7F9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BADB20-337A-4C41-8C89-6B612A3C9E8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60E417E-DF67-463F-858A-0FBA10C2A7F9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3BADB20-337A-4C41-8C89-6B612A3C9E87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microsoft.com/office/2007/relationships/hdphoto" Target="../media/hdphoto3.wdp"/><Relationship Id="rId4" Type="http://schemas.openxmlformats.org/officeDocument/2006/relationships/image" Target="../media/image9.png"/><Relationship Id="rId9" Type="http://schemas.microsoft.com/office/2007/relationships/hdphoto" Target="../media/hdphoto5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7" Type="http://schemas.microsoft.com/office/2007/relationships/hdphoto" Target="../media/hdphoto8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microsoft.com/office/2007/relationships/hdphoto" Target="../media/hdphoto7.wdp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2060848"/>
            <a:ext cx="8305800" cy="4536504"/>
          </a:xfrm>
        </p:spPr>
        <p:txBody>
          <a:bodyPr/>
          <a:lstStyle/>
          <a:p>
            <a:r>
              <a:rPr lang="ru-RU" dirty="0" smtClean="0"/>
              <a:t>П</a:t>
            </a:r>
            <a:r>
              <a:rPr lang="ru-RU" dirty="0" smtClean="0"/>
              <a:t>роект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</a:t>
            </a:r>
            <a:r>
              <a:rPr lang="ru-RU" dirty="0" smtClean="0"/>
              <a:t>ученика 3 «Г</a:t>
            </a:r>
            <a:r>
              <a:rPr lang="ru-RU" dirty="0" smtClean="0"/>
              <a:t>» </a:t>
            </a:r>
            <a:r>
              <a:rPr lang="ru-RU" dirty="0"/>
              <a:t>класса </a:t>
            </a:r>
            <a:r>
              <a:rPr lang="ru-RU" dirty="0" smtClean="0"/>
              <a:t>Панова Игоря Владимировича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</a:t>
            </a:r>
            <a:r>
              <a:rPr lang="ru-RU" dirty="0" smtClean="0"/>
              <a:t>БОУ г. Омска </a:t>
            </a:r>
          </a:p>
          <a:p>
            <a:r>
              <a:rPr lang="ru-RU" dirty="0" smtClean="0"/>
              <a:t>«Средняя общеобразовательная школа </a:t>
            </a:r>
            <a:r>
              <a:rPr lang="ru-RU" dirty="0" smtClean="0"/>
              <a:t>№</a:t>
            </a:r>
            <a:r>
              <a:rPr lang="ru-RU" dirty="0" smtClean="0"/>
              <a:t>63»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Классный </a:t>
            </a:r>
            <a:r>
              <a:rPr lang="ru-RU" sz="2000" dirty="0" smtClean="0"/>
              <a:t>руководитель: </a:t>
            </a:r>
            <a:endParaRPr lang="ru-RU" sz="2000" dirty="0" smtClean="0"/>
          </a:p>
          <a:p>
            <a:r>
              <a:rPr lang="ru-RU" sz="2000" dirty="0" err="1" smtClean="0"/>
              <a:t>Кучковская</a:t>
            </a:r>
            <a:r>
              <a:rPr lang="ru-RU" sz="2000" dirty="0" smtClean="0"/>
              <a:t> </a:t>
            </a:r>
            <a:r>
              <a:rPr lang="ru-RU" sz="2000" dirty="0" smtClean="0"/>
              <a:t>Светлана Михайловна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sz="1600" dirty="0"/>
              <a:t>г</a:t>
            </a:r>
            <a:r>
              <a:rPr lang="ru-RU" sz="1600" dirty="0" smtClean="0"/>
              <a:t>. Омск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2О14 г.</a:t>
            </a:r>
            <a:endParaRPr lang="ru-RU" sz="1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332656"/>
            <a:ext cx="7556376" cy="1728192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КТО  НАС </a:t>
            </a:r>
            <a:b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ЗАЩИЩАЕТ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27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499992" y="152400"/>
            <a:ext cx="4186808" cy="82832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ПЛАН :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4059936" cy="302433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проекта:</a:t>
            </a:r>
            <a:br>
              <a:rPr lang="ru-RU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Узнать  новые  сведения  о  разных  поколениях  защитников  страны  и  всего  народа.   </a:t>
            </a:r>
            <a:b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4716016" y="1052736"/>
            <a:ext cx="4059936" cy="2304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1.Наши  службы  спасения.</a:t>
            </a:r>
            <a:b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2.Молодое  поколение.</a:t>
            </a:r>
            <a:b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3.Наша  армия.</a:t>
            </a:r>
            <a:b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Защитники  в  нашей  семье.</a:t>
            </a:r>
            <a:b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5.Источники  информации.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429000"/>
            <a:ext cx="4187315" cy="3240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837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800" y="260648"/>
            <a:ext cx="7924800" cy="79208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Наши  службы  спасения: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85800" y="1484784"/>
            <a:ext cx="3022104" cy="432048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Сотрудники служб  спасения  всегда  приходят  к  нам на помощь.</a:t>
            </a:r>
          </a:p>
          <a:p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052736"/>
            <a:ext cx="3527537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636912"/>
            <a:ext cx="2688299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293096"/>
            <a:ext cx="2874289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68659"/>
            <a:ext cx="3080826" cy="22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891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800" y="332656"/>
            <a:ext cx="7924800" cy="864096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Молодое  поколение: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23528" y="3717032"/>
            <a:ext cx="4608512" cy="3024336"/>
          </a:xfrm>
        </p:spPr>
        <p:txBody>
          <a:bodyPr>
            <a:normAutofit lnSpcReduction="10000"/>
          </a:bodyPr>
          <a:lstStyle/>
          <a:p>
            <a:r>
              <a:rPr lang="ru-RU" dirty="0"/>
              <a:t> 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Каждый  из нас тоже  может стать спасателем.                    </a:t>
            </a:r>
            <a:r>
              <a:rPr lang="ru-RU" dirty="0" smtClean="0"/>
              <a:t>5 </a:t>
            </a:r>
            <a:r>
              <a:rPr lang="ru-RU" dirty="0"/>
              <a:t>апреля 2011 года прошло награждение ученика 1 класса средней школы № 97 Максима Глушкова за проявленное мужество, находчивость, правильные действия при пожаре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3032150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920" y="1772816"/>
            <a:ext cx="3032150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204864"/>
            <a:ext cx="1872208" cy="28155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068960"/>
            <a:ext cx="2092821" cy="29307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3569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Наша  армия: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3178696" cy="478532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М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ы  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гордимся  своей  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армией -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надёжной  защитницей  страны  и всего  народа. Я  каждый   год 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 мая 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хожу  на  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парад, в День Победы, чтобы  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посмотреть  на наших  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защитников Отечества.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556792"/>
            <a:ext cx="5472608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633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дзаголовок 12"/>
          <p:cNvSpPr>
            <a:spLocks noGrp="1"/>
          </p:cNvSpPr>
          <p:nvPr>
            <p:ph type="subTitle" idx="1"/>
          </p:nvPr>
        </p:nvSpPr>
        <p:spPr>
          <a:xfrm>
            <a:off x="457200" y="4581128"/>
            <a:ext cx="8305800" cy="1944216"/>
          </a:xfrm>
        </p:spPr>
        <p:txBody>
          <a:bodyPr/>
          <a:lstStyle/>
          <a:p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нашей  семье  тоже  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есть  воины -  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защитники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Это мои 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дедушки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Одни 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  них  погибли  на  войне  в 1942  году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а 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другие-  прошли  весь  путь  до  дня  Победы.   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260648"/>
            <a:ext cx="8305800" cy="93610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Защитники  в  нашей  семье :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268760"/>
            <a:ext cx="3672408" cy="24539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412776"/>
            <a:ext cx="3234325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Объект 10"/>
          <p:cNvPicPr>
            <a:picLocks noGrp="1" noChangeAspect="1"/>
          </p:cNvPicPr>
          <p:nvPr>
            <p:ph sz="half" idx="4294967295"/>
          </p:nvPr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564904"/>
            <a:ext cx="3055938" cy="20415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8367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Я  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горжусь  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тем, что  мои  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дедушки с  честью  и  достоинством  защищали  нашу  Родину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 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  дома  хранятся  их  медали .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93610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Защитники  в  нашей  семье: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068959"/>
            <a:ext cx="5065224" cy="3485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068960"/>
            <a:ext cx="5065224" cy="3485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647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196752"/>
            <a:ext cx="7787208" cy="28083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Интернет - источники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Фото – архив семьи  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Пановых.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64096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Источники  информации: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76872"/>
            <a:ext cx="6408712" cy="4320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41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171</TotalTime>
  <Words>179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 КТО  НАС  ЗАЩИЩАЕТ</vt:lpstr>
      <vt:lpstr>       ПЛАН :</vt:lpstr>
      <vt:lpstr> Наши  службы  спасения:</vt:lpstr>
      <vt:lpstr>      Молодое  поколение:</vt:lpstr>
      <vt:lpstr>               Наша  армия:</vt:lpstr>
      <vt:lpstr>    Защитники  в  нашей  семье :</vt:lpstr>
      <vt:lpstr>   Защитники  в  нашей  семье:</vt:lpstr>
      <vt:lpstr>     Источники  информации: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 НАС  ЗАЩИЩАЕТ.</dc:title>
  <dc:creator>пк</dc:creator>
  <cp:lastModifiedBy>максим</cp:lastModifiedBy>
  <cp:revision>24</cp:revision>
  <cp:lastPrinted>2014-01-28T05:12:39Z</cp:lastPrinted>
  <dcterms:created xsi:type="dcterms:W3CDTF">2014-01-23T13:25:36Z</dcterms:created>
  <dcterms:modified xsi:type="dcterms:W3CDTF">2014-01-29T17:11:56Z</dcterms:modified>
</cp:coreProperties>
</file>