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36E1-9375-42E2-83AD-210226FAE9A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33DE51-FA67-4697-A081-A09E0C6AE4C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36E1-9375-42E2-83AD-210226FAE9A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DE51-FA67-4697-A081-A09E0C6AE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36E1-9375-42E2-83AD-210226FAE9A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DE51-FA67-4697-A081-A09E0C6AE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0136E1-9375-42E2-83AD-210226FAE9A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333DE51-FA67-4697-A081-A09E0C6AE4C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36E1-9375-42E2-83AD-210226FAE9A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DE51-FA67-4697-A081-A09E0C6AE4C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36E1-9375-42E2-83AD-210226FAE9A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DE51-FA67-4697-A081-A09E0C6AE4C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DE51-FA67-4697-A081-A09E0C6AE4C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36E1-9375-42E2-83AD-210226FAE9A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36E1-9375-42E2-83AD-210226FAE9A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DE51-FA67-4697-A081-A09E0C6AE4C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36E1-9375-42E2-83AD-210226FAE9A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DE51-FA67-4697-A081-A09E0C6AE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0136E1-9375-42E2-83AD-210226FAE9A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333DE51-FA67-4697-A081-A09E0C6AE4C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36E1-9375-42E2-83AD-210226FAE9A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33DE51-FA67-4697-A081-A09E0C6AE4C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40136E1-9375-42E2-83AD-210226FAE9A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333DE51-FA67-4697-A081-A09E0C6AE4C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II-III </a:t>
            </a:r>
            <a:r>
              <a:rPr lang="ru-RU" dirty="0" smtClean="0"/>
              <a:t>в до н.э</a:t>
            </a:r>
          </a:p>
          <a:p>
            <a:r>
              <a:rPr lang="ru-RU" dirty="0" smtClean="0"/>
              <a:t>Древнегреческий математик и автор нескольких произведений</a:t>
            </a:r>
            <a:endParaRPr lang="ru-RU" dirty="0"/>
          </a:p>
        </p:txBody>
      </p:sp>
      <p:pic>
        <p:nvPicPr>
          <p:cNvPr id="10" name="Содержимое 9" descr="Diophantus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86314" y="1643050"/>
            <a:ext cx="3673564" cy="444501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Диофант Александрийский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Арифметика Диофанта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Сохранилось 6 из 13 книг</a:t>
            </a:r>
          </a:p>
          <a:p>
            <a:r>
              <a:rPr lang="ru-RU" dirty="0" smtClean="0"/>
              <a:t>Главная проблематика Арифметики — нахождение положительных рациональных </a:t>
            </a:r>
            <a:r>
              <a:rPr lang="ru-RU" dirty="0" err="1" smtClean="0"/>
              <a:t>решенийнеопределённых</a:t>
            </a:r>
            <a:r>
              <a:rPr lang="ru-RU" dirty="0" smtClean="0"/>
              <a:t> уравнений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Сохранился </a:t>
            </a:r>
            <a:r>
              <a:rPr lang="ru-RU" dirty="0"/>
              <a:t>не полностью; в сохранившейся части методами геометрической алгебры выводится ряд вспомогательных теорем.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Работы Диофанта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Трактат о Многоугольных числах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</TotalTime>
  <Words>42</Words>
  <Application>Microsoft Office PowerPoint</Application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Бумажная</vt:lpstr>
      <vt:lpstr>Диофант Александрийский </vt:lpstr>
      <vt:lpstr>Работы Диофанта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Диофант Александрийский </dc:title>
  <dc:creator>мак</dc:creator>
  <cp:lastModifiedBy>мак</cp:lastModifiedBy>
  <cp:revision>1</cp:revision>
  <dcterms:created xsi:type="dcterms:W3CDTF">2014-01-20T19:06:43Z</dcterms:created>
  <dcterms:modified xsi:type="dcterms:W3CDTF">2014-01-20T19:14:01Z</dcterms:modified>
</cp:coreProperties>
</file>