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55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74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0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011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9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3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3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09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67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29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3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90581-1A5F-4FF9-845A-E24BAB23DC87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ABDB7-C726-499C-9CCF-BDBE1FE73A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04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Квиллинг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Творческие работы 3 б класса 2013-2014 год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учитель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Чувашова</a:t>
            </a:r>
            <a:r>
              <a:rPr lang="ru-RU" dirty="0" smtClean="0">
                <a:solidFill>
                  <a:schemeClr val="tx1"/>
                </a:solidFill>
              </a:rPr>
              <a:t> Нина Александровна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СОШ № 17 г. Серпухов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4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Коллективная работа 3 б класса «Осень» </a:t>
            </a:r>
            <a:r>
              <a:rPr lang="ru-RU" sz="3100" dirty="0" err="1" smtClean="0"/>
              <a:t>квиллинг</a:t>
            </a:r>
            <a:endParaRPr lang="ru-RU" sz="3100" dirty="0"/>
          </a:p>
        </p:txBody>
      </p:sp>
      <p:pic>
        <p:nvPicPr>
          <p:cNvPr id="6147" name="Picture 3" descr="I:\DCIM\101PHOTO\SAM_0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0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21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Квиллинг Творческие работы 3 б класса 2013-2014 год </vt:lpstr>
      <vt:lpstr>Коллективная работа 3 б класса «Осень» квиллинг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2014-01-30T06:15:04Z</dcterms:created>
  <dcterms:modified xsi:type="dcterms:W3CDTF">2014-01-30T06:38:53Z</dcterms:modified>
</cp:coreProperties>
</file>