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8A9AF-1FD7-4009-A952-6F20D2011641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6C424-85D7-4B64-A289-80B6084F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Магний и его роль в организме.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gn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0562"/>
            <a:ext cx="8004240" cy="50774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Следствия дефицита магния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Болезни мозга, сердечнососудистой системы, белокровие.</a:t>
            </a:r>
          </a:p>
          <a:p>
            <a:r>
              <a:rPr lang="ru-RU" dirty="0" smtClean="0"/>
              <a:t>Нарушение электролитного обмена в миокарде.</a:t>
            </a:r>
          </a:p>
          <a:p>
            <a:r>
              <a:rPr lang="ru-RU" dirty="0" smtClean="0"/>
              <a:t>Снижение скорости кровотока.</a:t>
            </a:r>
          </a:p>
          <a:p>
            <a:r>
              <a:rPr lang="ru-RU" dirty="0" smtClean="0"/>
              <a:t>Нарушение сна, ночные кошмары.</a:t>
            </a:r>
          </a:p>
          <a:p>
            <a:r>
              <a:rPr lang="ru-RU" dirty="0" smtClean="0"/>
              <a:t>Нарушение работы эндокринных желез.</a:t>
            </a:r>
          </a:p>
          <a:p>
            <a:r>
              <a:rPr lang="ru-RU" dirty="0" smtClean="0"/>
              <a:t>Повышение холестерина.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Характеристика магния.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Магний – биоэлемент, постоянная составная часть организма человека. Обладает </a:t>
            </a:r>
            <a:r>
              <a:rPr lang="ru-RU" dirty="0" err="1" smtClean="0"/>
              <a:t>антистрессовым</a:t>
            </a:r>
            <a:r>
              <a:rPr lang="ru-RU" dirty="0" smtClean="0"/>
              <a:t> действием.</a:t>
            </a:r>
          </a:p>
          <a:p>
            <a:r>
              <a:rPr lang="ru-RU" dirty="0" smtClean="0"/>
              <a:t>Магний -4й среди катионов и 2й после калия внутриклеточный катион.</a:t>
            </a:r>
          </a:p>
          <a:p>
            <a:r>
              <a:rPr lang="ru-RU" dirty="0" smtClean="0"/>
              <a:t>Магний влияет на образование злокачественных опухолей: там, где почвы богаты магнием ( берега Нила) опухоли встречаются редко, там, где почвы бедны магнием( Великобритания), опухоли встречаются часто. Магний – составная часть хлорофилла- зеленого пигмента растений.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Содержание магния в организме.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В организме человека содержится 20-25 г магния. 50-70% в костной ткани и зубах.</a:t>
            </a:r>
          </a:p>
          <a:p>
            <a:r>
              <a:rPr lang="ru-RU" dirty="0" smtClean="0"/>
              <a:t>20% в мышцах, 19% в печени и мозге, 1% во внутриклеточной жидкости.</a:t>
            </a:r>
          </a:p>
          <a:p>
            <a:r>
              <a:rPr lang="ru-RU" dirty="0" smtClean="0"/>
              <a:t>75% магния находится в ионизированном состоянии, то есть в виде катионов.</a:t>
            </a:r>
          </a:p>
          <a:p>
            <a:r>
              <a:rPr lang="ru-RU" dirty="0" smtClean="0"/>
              <a:t>Магниевый баланс регулируется почками.</a:t>
            </a:r>
          </a:p>
          <a:p>
            <a:r>
              <a:rPr lang="ru-RU" dirty="0" smtClean="0"/>
              <a:t>Суточная потребность магния 50-300 мг.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Значение магния а организме.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dirty="0" smtClean="0"/>
              <a:t>Главное значение магния в регуляции работы таких важных органов как мозг, сердце и костно-мышечная система.</a:t>
            </a:r>
            <a:endParaRPr lang="ru-RU" dirty="0"/>
          </a:p>
        </p:txBody>
      </p:sp>
      <p:pic>
        <p:nvPicPr>
          <p:cNvPr id="4" name="Рисунок 3" descr="1275306810_heartstipp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000504"/>
            <a:ext cx="2428892" cy="2627170"/>
          </a:xfrm>
          <a:prstGeom prst="rect">
            <a:avLst/>
          </a:prstGeom>
        </p:spPr>
      </p:pic>
      <p:pic>
        <p:nvPicPr>
          <p:cNvPr id="5" name="Рисунок 4" descr="a5742d37-928d-4094-aab8-c01c48e64b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0438"/>
            <a:ext cx="3583785" cy="2867028"/>
          </a:xfrm>
          <a:prstGeom prst="rect">
            <a:avLst/>
          </a:prstGeom>
        </p:spPr>
      </p:pic>
      <p:pic>
        <p:nvPicPr>
          <p:cNvPr id="6" name="Рисунок 5" descr="Bodybuilder-640x4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5" y="3429000"/>
            <a:ext cx="4000495" cy="26565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Свойства и роль магния.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Магний влияет на метаболизм инсулина.</a:t>
            </a:r>
          </a:p>
          <a:p>
            <a:r>
              <a:rPr lang="ru-RU" dirty="0" smtClean="0"/>
              <a:t>Связан с синтезом АТФ, влияет на энергетический обмен.</a:t>
            </a:r>
          </a:p>
          <a:p>
            <a:r>
              <a:rPr lang="ru-RU" dirty="0" smtClean="0"/>
              <a:t>Участвует в работе около 300 ферментов.</a:t>
            </a:r>
          </a:p>
          <a:p>
            <a:r>
              <a:rPr lang="ru-RU" dirty="0" smtClean="0"/>
              <a:t>Обеспечивает здоровье сердца.</a:t>
            </a:r>
          </a:p>
          <a:p>
            <a:r>
              <a:rPr lang="ru-RU" dirty="0" smtClean="0"/>
              <a:t>Нормализует работу эндокринных желез.</a:t>
            </a:r>
          </a:p>
          <a:p>
            <a:r>
              <a:rPr lang="ru-RU" dirty="0" smtClean="0"/>
              <a:t>Защищает от ионизирующего облучения.</a:t>
            </a:r>
          </a:p>
          <a:p>
            <a:r>
              <a:rPr lang="ru-RU" dirty="0" smtClean="0"/>
              <a:t>Позволяет адаптироваться к холоду.</a:t>
            </a:r>
          </a:p>
          <a:p>
            <a:r>
              <a:rPr lang="ru-RU" dirty="0" smtClean="0"/>
              <a:t>Необходим для синтеза белка.</a:t>
            </a:r>
          </a:p>
          <a:p>
            <a:r>
              <a:rPr lang="ru-RU" dirty="0" smtClean="0"/>
              <a:t>Стимулирует фагоцитоз, участвует в синтезе антител.</a:t>
            </a:r>
          </a:p>
          <a:p>
            <a:r>
              <a:rPr lang="ru-RU" dirty="0" smtClean="0"/>
              <a:t>Магний – строительный материал для тканей легких.</a:t>
            </a:r>
          </a:p>
          <a:p>
            <a:r>
              <a:rPr lang="ru-RU" dirty="0" smtClean="0"/>
              <a:t>Предупреждает образование камней в почках.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Продукты, богатые магнием.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/>
          <a:lstStyle/>
          <a:p>
            <a:r>
              <a:rPr lang="ru-RU" dirty="0" smtClean="0"/>
              <a:t>Травы и зелень: петрушка, салат, шпинат, крапива, алоэ вера.</a:t>
            </a:r>
            <a:endParaRPr lang="ru-RU" dirty="0"/>
          </a:p>
        </p:txBody>
      </p:sp>
      <p:pic>
        <p:nvPicPr>
          <p:cNvPr id="4" name="Рисунок 3" descr="4b8593fbe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14553"/>
            <a:ext cx="3548054" cy="2661041"/>
          </a:xfrm>
          <a:prstGeom prst="rect">
            <a:avLst/>
          </a:prstGeom>
        </p:spPr>
      </p:pic>
      <p:pic>
        <p:nvPicPr>
          <p:cNvPr id="5" name="Рисунок 4" descr="1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143116"/>
            <a:ext cx="2619879" cy="2571768"/>
          </a:xfrm>
          <a:prstGeom prst="rect">
            <a:avLst/>
          </a:prstGeom>
        </p:spPr>
      </p:pic>
      <p:pic>
        <p:nvPicPr>
          <p:cNvPr id="6" name="Рисунок 5" descr="70068857_shpina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500174"/>
            <a:ext cx="3000364" cy="2286016"/>
          </a:xfrm>
          <a:prstGeom prst="rect">
            <a:avLst/>
          </a:prstGeom>
        </p:spPr>
      </p:pic>
      <p:pic>
        <p:nvPicPr>
          <p:cNvPr id="7" name="Рисунок 6" descr="156226400019d248a5ccf80c2997ff43591baf4a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4511752"/>
            <a:ext cx="3571900" cy="2346248"/>
          </a:xfrm>
          <a:prstGeom prst="rect">
            <a:avLst/>
          </a:prstGeom>
        </p:spPr>
      </p:pic>
      <p:pic>
        <p:nvPicPr>
          <p:cNvPr id="8" name="Рисунок 7" descr="13971h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3504" y="4071942"/>
            <a:ext cx="3571900" cy="25717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Магний в овощах и фруктах.</a:t>
            </a:r>
            <a:endParaRPr lang="ru-RU" dirty="0"/>
          </a:p>
        </p:txBody>
      </p:sp>
      <p:pic>
        <p:nvPicPr>
          <p:cNvPr id="4" name="Содержимое 3" descr="77281750_yabloki54456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4071942"/>
            <a:ext cx="3714744" cy="2625725"/>
          </a:xfrm>
        </p:spPr>
      </p:pic>
      <p:pic>
        <p:nvPicPr>
          <p:cNvPr id="5" name="Рисунок 4" descr="105974929_lim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9066"/>
            <a:ext cx="3000957" cy="2928934"/>
          </a:xfrm>
          <a:prstGeom prst="rect">
            <a:avLst/>
          </a:prstGeom>
        </p:spPr>
      </p:pic>
      <p:pic>
        <p:nvPicPr>
          <p:cNvPr id="6" name="Рисунок 5" descr="pumpkin-symbo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214422"/>
            <a:ext cx="3500462" cy="2625347"/>
          </a:xfrm>
          <a:prstGeom prst="rect">
            <a:avLst/>
          </a:prstGeom>
        </p:spPr>
      </p:pic>
      <p:pic>
        <p:nvPicPr>
          <p:cNvPr id="7" name="Рисунок 6" descr="th_f97f817dee90fc6552cfbc305ecdee5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4000504"/>
            <a:ext cx="2786082" cy="2857496"/>
          </a:xfrm>
          <a:prstGeom prst="rect">
            <a:avLst/>
          </a:prstGeom>
        </p:spPr>
      </p:pic>
      <p:pic>
        <p:nvPicPr>
          <p:cNvPr id="8" name="Рисунок 7" descr="0_60603500%201377509288_Garli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9137" y="1142985"/>
            <a:ext cx="3524235" cy="26442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Магний в лекарственных растениях.</a:t>
            </a:r>
            <a:endParaRPr lang="ru-RU" dirty="0"/>
          </a:p>
        </p:txBody>
      </p:sp>
      <p:pic>
        <p:nvPicPr>
          <p:cNvPr id="4" name="Содержимое 3" descr="znachenie-plodov-v-pitanii-chelove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143380"/>
            <a:ext cx="3995732" cy="2518318"/>
          </a:xfrm>
        </p:spPr>
      </p:pic>
      <p:pic>
        <p:nvPicPr>
          <p:cNvPr id="5" name="Рисунок 4" descr="87966513_2222299_shipovnik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912" y="2071678"/>
            <a:ext cx="5276088" cy="3858768"/>
          </a:xfrm>
          <a:prstGeom prst="rect">
            <a:avLst/>
          </a:prstGeom>
        </p:spPr>
      </p:pic>
      <p:pic>
        <p:nvPicPr>
          <p:cNvPr id="7" name="Рисунок 6" descr="Plody-bojaryschni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28670"/>
            <a:ext cx="4060047" cy="29706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А так же в ржаном хлебе и </a:t>
            </a:r>
            <a:r>
              <a:rPr lang="ru-RU" dirty="0" smtClean="0"/>
              <a:t>какао и орехах.</a:t>
            </a:r>
            <a:endParaRPr lang="ru-RU" dirty="0"/>
          </a:p>
        </p:txBody>
      </p:sp>
      <p:pic>
        <p:nvPicPr>
          <p:cNvPr id="4" name="Содержимое 3" descr="OFl5Jyx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071545"/>
            <a:ext cx="4572000" cy="3756661"/>
          </a:xfrm>
        </p:spPr>
      </p:pic>
      <p:pic>
        <p:nvPicPr>
          <p:cNvPr id="5" name="Рисунок 4" descr="recept-prigotovleniya-borodinskogo-xle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214422"/>
            <a:ext cx="3357586" cy="3357586"/>
          </a:xfrm>
          <a:prstGeom prst="rect">
            <a:avLst/>
          </a:prstGeom>
        </p:spPr>
      </p:pic>
      <p:pic>
        <p:nvPicPr>
          <p:cNvPr id="6" name="Рисунок 5" descr="hazelnut-harvest-f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4197649"/>
            <a:ext cx="4000528" cy="26603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316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Магний и его роль в организме.</vt:lpstr>
      <vt:lpstr>Характеристика магния.</vt:lpstr>
      <vt:lpstr>Содержание магния в организме.</vt:lpstr>
      <vt:lpstr>Значение магния а организме.</vt:lpstr>
      <vt:lpstr>Свойства и роль магния.</vt:lpstr>
      <vt:lpstr>Продукты, богатые магнием.</vt:lpstr>
      <vt:lpstr>Магний в овощах и фруктах.</vt:lpstr>
      <vt:lpstr>Магний в лекарственных растениях.</vt:lpstr>
      <vt:lpstr>А так же в ржаном хлебе и какао и орехах.</vt:lpstr>
      <vt:lpstr>Следствия дефицита магния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Магний и его роль в организме.</dc:title>
  <dc:creator>Галина</dc:creator>
  <cp:lastModifiedBy>Галина</cp:lastModifiedBy>
  <cp:revision>8</cp:revision>
  <dcterms:created xsi:type="dcterms:W3CDTF">2014-01-30T07:57:26Z</dcterms:created>
  <dcterms:modified xsi:type="dcterms:W3CDTF">2014-01-30T08:52:58Z</dcterms:modified>
</cp:coreProperties>
</file>