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1B47C-0C47-4550-B743-0FEAA305817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78772-5512-434C-935D-ABB8FBBC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78772-5512-434C-935D-ABB8FBBCCE2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037AB-5905-4147-A14C-938B57D993BD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3506A-24FC-498D-BF1F-E720FB8DAB72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235E6-D96C-4E4E-9F15-F7668BD5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350x4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2520280" cy="32619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Ал-Хорезми</a:t>
            </a:r>
            <a:r>
              <a:rPr lang="ru-RU" dirty="0" smtClean="0">
                <a:solidFill>
                  <a:srgbClr val="FF0000"/>
                </a:solidFill>
              </a:rPr>
              <a:t> (783-850гг)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1484784"/>
            <a:ext cx="6400800" cy="1752600"/>
          </a:xfrm>
        </p:spPr>
        <p:txBody>
          <a:bodyPr>
            <a:noAutofit/>
          </a:bodyPr>
          <a:lstStyle/>
          <a:p>
            <a:r>
              <a:rPr lang="ru-RU" dirty="0" err="1">
                <a:solidFill>
                  <a:schemeClr val="tx1"/>
                </a:solidFill>
              </a:rPr>
              <a:t>аль-Хорезми</a:t>
            </a:r>
            <a:r>
              <a:rPr lang="ru-RU" dirty="0">
                <a:solidFill>
                  <a:schemeClr val="tx1"/>
                </a:solidFill>
              </a:rPr>
              <a:t> впервые представил алгебру как самостоятельную науку об общих методах решения числовых линейных и квадратных уравнений, дал классификацию этих уравнений, что было существенно для «</a:t>
            </a:r>
            <a:r>
              <a:rPr lang="ru-RU" dirty="0" err="1">
                <a:solidFill>
                  <a:schemeClr val="tx1"/>
                </a:solidFill>
              </a:rPr>
              <a:t>добуквенной</a:t>
            </a:r>
            <a:r>
              <a:rPr lang="ru-RU" dirty="0">
                <a:solidFill>
                  <a:schemeClr val="tx1"/>
                </a:solidFill>
              </a:rPr>
              <a:t>» алгебры.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 dirty="0" err="1" smtClean="0"/>
              <a:t>Аль-Хорезми</a:t>
            </a:r>
            <a:r>
              <a:rPr lang="ru-RU" b="1" dirty="0" smtClean="0"/>
              <a:t>(783-850гг)</a:t>
            </a: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23850" y="1052513"/>
            <a:ext cx="8362950" cy="5073650"/>
          </a:xfrm>
        </p:spPr>
        <p:txBody>
          <a:bodyPr/>
          <a:lstStyle/>
          <a:p>
            <a:pPr algn="r">
              <a:buFont typeface="Arial" charset="0"/>
              <a:buNone/>
            </a:pPr>
            <a:r>
              <a:rPr lang="ru-RU" dirty="0" smtClean="0"/>
              <a:t>  Полное имя </a:t>
            </a:r>
            <a:r>
              <a:rPr lang="ru-RU" dirty="0" err="1" smtClean="0"/>
              <a:t>ал-Хорезми</a:t>
            </a:r>
            <a:r>
              <a:rPr lang="ru-RU" dirty="0" smtClean="0"/>
              <a:t> - Абу </a:t>
            </a:r>
            <a:r>
              <a:rPr lang="ru-RU" dirty="0" err="1" smtClean="0"/>
              <a:t>Абдаллах</a:t>
            </a:r>
            <a:r>
              <a:rPr lang="ru-RU" dirty="0" smtClean="0"/>
              <a:t> (или      Абу </a:t>
            </a:r>
            <a:r>
              <a:rPr lang="ru-RU" dirty="0" err="1" smtClean="0"/>
              <a:t>Джафар</a:t>
            </a:r>
            <a:r>
              <a:rPr lang="ru-RU" dirty="0" smtClean="0"/>
              <a:t>) </a:t>
            </a:r>
            <a:r>
              <a:rPr lang="ru-RU" dirty="0" err="1" smtClean="0"/>
              <a:t>Мухаммад</a:t>
            </a:r>
            <a:r>
              <a:rPr lang="ru-RU" dirty="0" smtClean="0"/>
              <a:t> </a:t>
            </a:r>
          </a:p>
          <a:p>
            <a:pPr algn="r">
              <a:buFont typeface="Arial" charset="0"/>
              <a:buNone/>
            </a:pPr>
            <a:r>
              <a:rPr lang="ru-RU" dirty="0" smtClean="0"/>
              <a:t>ибн </a:t>
            </a:r>
            <a:r>
              <a:rPr lang="ru-RU" dirty="0" err="1" smtClean="0"/>
              <a:t>Муса</a:t>
            </a:r>
            <a:r>
              <a:rPr lang="ru-RU" dirty="0" smtClean="0"/>
              <a:t> </a:t>
            </a:r>
            <a:r>
              <a:rPr lang="ru-RU" dirty="0" err="1" smtClean="0"/>
              <a:t>ал-Хорезми</a:t>
            </a:r>
            <a:r>
              <a:rPr lang="ru-RU" dirty="0" smtClean="0"/>
              <a:t>. </a:t>
            </a:r>
          </a:p>
          <a:p>
            <a:pPr algn="r">
              <a:buFont typeface="Arial" charset="0"/>
              <a:buNone/>
            </a:pPr>
            <a:r>
              <a:rPr lang="ru-RU" dirty="0" smtClean="0"/>
              <a:t>В переводе с арабского языка </a:t>
            </a:r>
          </a:p>
          <a:p>
            <a:pPr algn="r">
              <a:buFont typeface="Arial" charset="0"/>
              <a:buNone/>
            </a:pPr>
            <a:r>
              <a:rPr lang="ru-RU" dirty="0" smtClean="0"/>
              <a:t>это означает: отец </a:t>
            </a:r>
            <a:r>
              <a:rPr lang="ru-RU" dirty="0" err="1" smtClean="0"/>
              <a:t>Абдаллаха</a:t>
            </a:r>
            <a:r>
              <a:rPr lang="ru-RU" dirty="0" smtClean="0"/>
              <a:t> </a:t>
            </a:r>
          </a:p>
          <a:p>
            <a:pPr algn="r">
              <a:buFont typeface="Arial" charset="0"/>
              <a:buNone/>
            </a:pPr>
            <a:r>
              <a:rPr lang="ru-RU" dirty="0" smtClean="0"/>
              <a:t>(или отец </a:t>
            </a:r>
            <a:r>
              <a:rPr lang="ru-RU" dirty="0" err="1" smtClean="0"/>
              <a:t>Джафара</a:t>
            </a:r>
            <a:r>
              <a:rPr lang="ru-RU" dirty="0" smtClean="0"/>
              <a:t>), </a:t>
            </a:r>
            <a:r>
              <a:rPr lang="ru-RU" dirty="0" err="1" smtClean="0"/>
              <a:t>Мухаммад</a:t>
            </a:r>
            <a:r>
              <a:rPr lang="ru-RU" dirty="0" smtClean="0"/>
              <a:t>, сын </a:t>
            </a:r>
            <a:r>
              <a:rPr lang="ru-RU" dirty="0" err="1" smtClean="0"/>
              <a:t>Мусы</a:t>
            </a:r>
            <a:r>
              <a:rPr lang="ru-RU" dirty="0" smtClean="0"/>
              <a:t> из Хорезма. Иногда - в соответствии с арабским написанием - его называют </a:t>
            </a:r>
            <a:r>
              <a:rPr lang="ru-RU" dirty="0" err="1" smtClean="0"/>
              <a:t>ал-Хуваризми</a:t>
            </a:r>
            <a:r>
              <a:rPr lang="ru-RU" dirty="0" smtClean="0"/>
              <a:t>.</a:t>
            </a:r>
          </a:p>
        </p:txBody>
      </p:sp>
      <p:pic>
        <p:nvPicPr>
          <p:cNvPr id="4100" name="Picture 2" descr="Аль-Хорезми (Muhammad ibn Musa al-Khwarizmi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628775"/>
            <a:ext cx="2449512" cy="2295525"/>
          </a:xfrm>
          <a:prstGeom prst="rect">
            <a:avLst/>
          </a:prstGeom>
          <a:noFill/>
          <a:ln w="15875">
            <a:solidFill>
              <a:srgbClr val="CC00CC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90</Words>
  <Application>Microsoft Office PowerPoint</Application>
  <PresentationFormat>Экран (4:3)</PresentationFormat>
  <Paragraphs>10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Ал-Хорезми (783-850гг)</vt:lpstr>
      <vt:lpstr>Аль-Хорезми(783-850гг)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Ал-Хорезми (783-850гг)</dc:title>
  <dc:creator>Пользователь Windows</dc:creator>
  <cp:lastModifiedBy>Пользователь Windows</cp:lastModifiedBy>
  <cp:revision>3</cp:revision>
  <dcterms:created xsi:type="dcterms:W3CDTF">2014-01-19T14:02:02Z</dcterms:created>
  <dcterms:modified xsi:type="dcterms:W3CDTF">2014-01-19T14:30:14Z</dcterms:modified>
</cp:coreProperties>
</file>