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C1FF9-BDFB-4EC6-9D96-B5A4AB3C4B7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B297C-8B70-45CB-BBB7-F80E2CC80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B297C-8B70-45CB-BBB7-F80E2CC803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C000"/>
                </a:solidFill>
              </a:rPr>
              <a:t>Презентация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4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Наши домашние питомцы.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Подготовили ученики МБОУООШ № 16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 2 «Б» класса: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Чеботарёва Даша</a:t>
            </a:r>
          </a:p>
          <a:p>
            <a:pPr algn="r">
              <a:buNone/>
            </a:pPr>
            <a:r>
              <a:rPr lang="ru-RU" b="1" i="1" dirty="0" err="1" smtClean="0">
                <a:solidFill>
                  <a:srgbClr val="FFC000"/>
                </a:solidFill>
              </a:rPr>
              <a:t>Кофанов</a:t>
            </a:r>
            <a:r>
              <a:rPr lang="ru-RU" b="1" i="1" dirty="0" smtClean="0">
                <a:solidFill>
                  <a:srgbClr val="FFC000"/>
                </a:solidFill>
              </a:rPr>
              <a:t> Вова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Маслов Дима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</a:t>
            </a:r>
            <a:r>
              <a:rPr lang="ru-RU" dirty="0" smtClean="0"/>
              <a:t>омашний питомец Даши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>кот Семен</a:t>
            </a:r>
            <a:endParaRPr lang="ru-RU" dirty="0"/>
          </a:p>
        </p:txBody>
      </p:sp>
      <p:pic>
        <p:nvPicPr>
          <p:cNvPr id="6" name="Содержимое 5" descr="C:\Users\1\Desktop\DSC019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983" y="1600200"/>
            <a:ext cx="649660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://xn--e1afgbgom0e.xn--p1ai/upload/resize_cache/iblock/b7e/800_600_125dd2417cf2a59ffba4234f339c98445/b7e2fc188dd6da1d783084043dec549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6731" r="6731"/>
          <a:stretch>
            <a:fillRect/>
          </a:stretch>
        </p:blipFill>
        <p:spPr bwMode="auto">
          <a:xfrm>
            <a:off x="857224" y="0"/>
            <a:ext cx="7572428" cy="5468976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85786" y="5500702"/>
            <a:ext cx="7715304" cy="1357298"/>
          </a:xfrm>
        </p:spPr>
        <p:txBody>
          <a:bodyPr>
            <a:noAutofit/>
          </a:bodyPr>
          <a:lstStyle/>
          <a:p>
            <a:r>
              <a:rPr lang="ru-RU" sz="2300" dirty="0" smtClean="0"/>
              <a:t>Сиамские кошки, до того как попали в Европу, обитали на своей родине в Таиланде, где эта кошка была некой реликвией, её почитали в храмах, считали священной и охраняли законом. 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Главный признак породы – цвет и форма глаз. Цвет глаз у сиамских кошек всегда ярко-голубой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C:\Users\1\Desktop\4d6ef9d9858407f776cd97680ba9ae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7500990" cy="5625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00034" y="285728"/>
            <a:ext cx="3008313" cy="5834071"/>
          </a:xfrm>
        </p:spPr>
        <p:txBody>
          <a:bodyPr>
            <a:noAutofit/>
          </a:bodyPr>
          <a:lstStyle/>
          <a:p>
            <a:r>
              <a:rPr lang="ru-RU" sz="2400" dirty="0" smtClean="0"/>
              <a:t>Главная характерная черта во внешности сиамских кошек – это их концевая окраска и «маска» на мордочке. Появление такого окраса объясняется колебаниями температуры кожи. В крайних точках температура тела ниже, и волосы, растущие там, содержат больше темного пигмента</a:t>
            </a:r>
          </a:p>
          <a:p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7" name="Picture 3" descr="C:\Users\1\Desktop\428d1199d2b6bbb181e7165eb9325c3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143248"/>
            <a:ext cx="2500330" cy="3378824"/>
          </a:xfrm>
          <a:prstGeom prst="rect">
            <a:avLst/>
          </a:prstGeom>
          <a:noFill/>
        </p:spPr>
      </p:pic>
      <p:pic>
        <p:nvPicPr>
          <p:cNvPr id="16388" name="Picture 4" descr="C:\Users\1\Desktop\8d74379db90e6ebee94c9599ca3c5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714620"/>
            <a:ext cx="2427003" cy="3250450"/>
          </a:xfrm>
          <a:prstGeom prst="rect">
            <a:avLst/>
          </a:prstGeom>
          <a:noFill/>
        </p:spPr>
      </p:pic>
      <p:pic>
        <p:nvPicPr>
          <p:cNvPr id="16389" name="Picture 5" descr="C:\Users\1\Desktop\e199c987280289d2a1450c358363dd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000108"/>
            <a:ext cx="3086119" cy="1928826"/>
          </a:xfrm>
          <a:prstGeom prst="rect">
            <a:avLst/>
          </a:prstGeom>
          <a:noFill/>
        </p:spPr>
      </p:pic>
      <p:pic>
        <p:nvPicPr>
          <p:cNvPr id="16390" name="Picture 6" descr="C:\Users\1\Desktop\5358fd92d41c5a89fd0bdc14f3fa578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32" y="214290"/>
            <a:ext cx="257176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Вова  и Чубайс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У меня есть домашний питомец – котёнок Чубайс. Я люблю спорт  и мой  котёнок  тоже  с  удовольствием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принимает  участие в моих  тренировках.</a:t>
            </a:r>
            <a:endParaRPr lang="ru-RU" sz="2800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поиск\Desktop\ВОВА и ЧУБАЙ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73050"/>
            <a:ext cx="4248472" cy="585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</a:rPr>
              <a:t>Дима и Тишка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У  меня дома  живёт  Тишка. Я  провожу  с  ним  всё  свободное  </a:t>
            </a:r>
            <a:r>
              <a:rPr lang="ru-RU" sz="3600" dirty="0" smtClean="0">
                <a:solidFill>
                  <a:srgbClr val="C00000"/>
                </a:solidFill>
              </a:rPr>
              <a:t>время. Тишка очень  большой  озорник!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поиск\Desktop\Дима и его Тиш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6007" y="273050"/>
            <a:ext cx="4389835" cy="585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43510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</a:rPr>
              <a:t>Вика и её Мурка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12776"/>
            <a:ext cx="3008313" cy="471338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Вика – младшая  сестра  Димы. Она  принесла  в дом  Мурку   совсем  крошечной.  Всё  время  заботилась  о  ней. И  Мурка  очень любит  Вику. 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поиск\Desktop\Вика и Мур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6007" y="273050"/>
            <a:ext cx="4389835" cy="585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186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</vt:lpstr>
      <vt:lpstr>Домашний питомец Даши –  кот Семен</vt:lpstr>
      <vt:lpstr>Слайд 3</vt:lpstr>
      <vt:lpstr> Главный признак породы – цвет и форма глаз. Цвет глаз у сиамских кошек всегда ярко-голубой </vt:lpstr>
      <vt:lpstr>Слайд 5</vt:lpstr>
      <vt:lpstr>Вова  и Чубайс</vt:lpstr>
      <vt:lpstr>Дима и Тишка</vt:lpstr>
      <vt:lpstr>Вика и её Мурка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домашний питомец</dc:title>
  <dc:creator>1</dc:creator>
  <cp:lastModifiedBy>поиск</cp:lastModifiedBy>
  <cp:revision>10</cp:revision>
  <dcterms:created xsi:type="dcterms:W3CDTF">2013-12-03T06:25:29Z</dcterms:created>
  <dcterms:modified xsi:type="dcterms:W3CDTF">2014-01-30T14:33:53Z</dcterms:modified>
</cp:coreProperties>
</file>