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917" r:id="rId1"/>
  </p:sldMasterIdLst>
  <p:sldIdLst>
    <p:sldId id="257" r:id="rId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cerPc" initials="A" lastIdx="1" clrIdx="0">
    <p:extLst>
      <p:ext uri="{19B8F6BF-5375-455C-9EA6-DF929625EA0E}">
        <p15:presenceInfo xmlns:p15="http://schemas.microsoft.com/office/powerpoint/2012/main" userId="AcerPc"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0" d="100"/>
          <a:sy n="70" d="100"/>
        </p:scale>
        <p:origin x="738"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commentAuthors" Target="commentAuthors.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4-01-20T22:56:28.146" idx="1">
    <p:pos x="10" y="10"/>
    <p:text/>
    <p:extLst>
      <p:ext uri="{C676402C-5697-4E1C-873F-D02D1690AC5C}">
        <p15:threadingInfo xmlns:p15="http://schemas.microsoft.com/office/powerpoint/2012/main" timeZoneBias="-240"/>
      </p:ext>
    </p:extLst>
  </p:cm>
</p:cmLst>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pic>
        <p:nvPicPr>
          <p:cNvPr id="8" name="Picture 7" descr="C3-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ctrTitle"/>
          </p:nvPr>
        </p:nvSpPr>
        <p:spPr>
          <a:xfrm>
            <a:off x="1371600" y="1803405"/>
            <a:ext cx="9448800" cy="1825096"/>
          </a:xfrm>
        </p:spPr>
        <p:txBody>
          <a:bodyPr anchor="b">
            <a:normAutofit/>
          </a:bodyPr>
          <a:lstStyle>
            <a:lvl1pPr algn="l">
              <a:defRPr sz="6000"/>
            </a:lvl1pPr>
          </a:lstStyle>
          <a:p>
            <a:r>
              <a:rPr lang="ru-RU" smtClean="0"/>
              <a:t>Образец заголовка</a:t>
            </a:r>
            <a:endParaRPr lang="en-US" dirty="0"/>
          </a:p>
        </p:txBody>
      </p:sp>
      <p:sp>
        <p:nvSpPr>
          <p:cNvPr id="3" name="Subtitle 2"/>
          <p:cNvSpPr>
            <a:spLocks noGrp="1"/>
          </p:cNvSpPr>
          <p:nvPr>
            <p:ph type="subTitle" idx="1"/>
          </p:nvPr>
        </p:nvSpPr>
        <p:spPr>
          <a:xfrm>
            <a:off x="1371600" y="3632201"/>
            <a:ext cx="9448800" cy="685800"/>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en-US" dirty="0"/>
          </a:p>
        </p:txBody>
      </p:sp>
      <p:sp>
        <p:nvSpPr>
          <p:cNvPr id="4" name="Date Placeholder 3"/>
          <p:cNvSpPr>
            <a:spLocks noGrp="1"/>
          </p:cNvSpPr>
          <p:nvPr>
            <p:ph type="dt" sz="half" idx="10"/>
          </p:nvPr>
        </p:nvSpPr>
        <p:spPr>
          <a:xfrm>
            <a:off x="7909561" y="4314328"/>
            <a:ext cx="2910840" cy="374642"/>
          </a:xfrm>
        </p:spPr>
        <p:txBody>
          <a:bodyPr/>
          <a:lstStyle/>
          <a:p>
            <a:fld id="{9E016143-E03C-4CFD-AFDC-14E5BDEA754C}" type="datetimeFigureOut">
              <a:rPr lang="en-US" smtClean="0"/>
              <a:t>1/20/2014</a:t>
            </a:fld>
            <a:endParaRPr lang="en-US" dirty="0"/>
          </a:p>
        </p:txBody>
      </p:sp>
      <p:sp>
        <p:nvSpPr>
          <p:cNvPr id="5" name="Footer Placeholder 4"/>
          <p:cNvSpPr>
            <a:spLocks noGrp="1"/>
          </p:cNvSpPr>
          <p:nvPr>
            <p:ph type="ftr" sz="quarter" idx="11"/>
          </p:nvPr>
        </p:nvSpPr>
        <p:spPr>
          <a:xfrm>
            <a:off x="1371600" y="4323845"/>
            <a:ext cx="6400800" cy="365125"/>
          </a:xfrm>
        </p:spPr>
        <p:txBody>
          <a:bodyPr/>
          <a:lstStyle/>
          <a:p>
            <a:endParaRPr lang="en-US" dirty="0"/>
          </a:p>
        </p:txBody>
      </p:sp>
      <p:sp>
        <p:nvSpPr>
          <p:cNvPr id="6" name="Slide Number Placeholder 5"/>
          <p:cNvSpPr>
            <a:spLocks noGrp="1"/>
          </p:cNvSpPr>
          <p:nvPr>
            <p:ph type="sldNum" sz="quarter" idx="12"/>
          </p:nvPr>
        </p:nvSpPr>
        <p:spPr>
          <a:xfrm>
            <a:off x="8077200" y="1430866"/>
            <a:ext cx="2743200" cy="365125"/>
          </a:xfrm>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4626291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85777" y="4697360"/>
            <a:ext cx="10822034" cy="819355"/>
          </a:xfrm>
        </p:spPr>
        <p:txBody>
          <a:bodyPr anchor="b"/>
          <a:lstStyle>
            <a:lvl1pPr algn="l">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81727" y="941439"/>
            <a:ext cx="10821840" cy="3478161"/>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685800" y="5516715"/>
            <a:ext cx="10820400" cy="701969"/>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0E59FD0C-5451-4CA0-86AF-E70AE3279989}" type="datetimeFigureOut">
              <a:rPr lang="en-US" smtClean="0"/>
              <a:t>1/20/2014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676980246"/>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Заголовок и подпись">
    <p:spTree>
      <p:nvGrpSpPr>
        <p:cNvPr id="1" name=""/>
        <p:cNvGrpSpPr/>
        <p:nvPr/>
      </p:nvGrpSpPr>
      <p:grpSpPr>
        <a:xfrm>
          <a:off x="0" y="0"/>
          <a:ext cx="0" cy="0"/>
          <a:chOff x="0" y="0"/>
          <a:chExt cx="0" cy="0"/>
        </a:xfrm>
      </p:grpSpPr>
      <p:pic>
        <p:nvPicPr>
          <p:cNvPr id="9" name="Picture 8" descr="C3-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2"/>
            <a:ext cx="10820400" cy="2802467"/>
          </a:xfrm>
        </p:spPr>
        <p:txBody>
          <a:bodyPr anchor="ctr"/>
          <a:lstStyle>
            <a:lvl1pPr algn="l">
              <a:defRPr sz="3200"/>
            </a:lvl1pPr>
          </a:lstStyle>
          <a:p>
            <a:r>
              <a:rPr lang="ru-RU" smtClean="0"/>
              <a:t>Образец заголовка</a:t>
            </a:r>
            <a:endParaRPr lang="en-US" dirty="0"/>
          </a:p>
        </p:txBody>
      </p:sp>
      <p:sp>
        <p:nvSpPr>
          <p:cNvPr id="4" name="Text Placeholder 3"/>
          <p:cNvSpPr>
            <a:spLocks noGrp="1"/>
          </p:cNvSpPr>
          <p:nvPr>
            <p:ph type="body" sz="half" idx="2"/>
          </p:nvPr>
        </p:nvSpPr>
        <p:spPr>
          <a:xfrm>
            <a:off x="1024467" y="3649133"/>
            <a:ext cx="10130516" cy="99906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0E59FD0C-5451-4CA0-86AF-E70AE3279989}" type="datetimeFigureOut">
              <a:rPr lang="en-US" smtClean="0"/>
              <a:t>1/20/2014</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2984111043"/>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Цитата с подписью">
    <p:spTree>
      <p:nvGrpSpPr>
        <p:cNvPr id="1" name=""/>
        <p:cNvGrpSpPr/>
        <p:nvPr/>
      </p:nvGrpSpPr>
      <p:grpSpPr>
        <a:xfrm>
          <a:off x="0" y="0"/>
          <a:ext cx="0" cy="0"/>
          <a:chOff x="0" y="0"/>
          <a:chExt cx="0" cy="0"/>
        </a:xfrm>
      </p:grpSpPr>
      <p:pic>
        <p:nvPicPr>
          <p:cNvPr id="11" name="Picture 10" descr="C3-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67" y="753533"/>
            <a:ext cx="10151533" cy="2604495"/>
          </a:xfrm>
        </p:spPr>
        <p:txBody>
          <a:bodyPr anchor="ctr"/>
          <a:lstStyle>
            <a:lvl1pPr algn="l">
              <a:defRPr sz="3200"/>
            </a:lvl1pPr>
          </a:lstStyle>
          <a:p>
            <a:r>
              <a:rPr lang="ru-RU" smtClean="0"/>
              <a:t>Образец заголовка</a:t>
            </a:r>
            <a:endParaRPr lang="en-US" dirty="0"/>
          </a:p>
        </p:txBody>
      </p:sp>
      <p:sp>
        <p:nvSpPr>
          <p:cNvPr id="12" name="Text Placeholder 3"/>
          <p:cNvSpPr>
            <a:spLocks noGrp="1"/>
          </p:cNvSpPr>
          <p:nvPr>
            <p:ph type="body" sz="half" idx="13"/>
          </p:nvPr>
        </p:nvSpPr>
        <p:spPr>
          <a:xfrm>
            <a:off x="1303865" y="3365556"/>
            <a:ext cx="9592736" cy="444443"/>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4" name="Text Placeholder 3"/>
          <p:cNvSpPr>
            <a:spLocks noGrp="1"/>
          </p:cNvSpPr>
          <p:nvPr>
            <p:ph type="body" sz="half" idx="2"/>
          </p:nvPr>
        </p:nvSpPr>
        <p:spPr>
          <a:xfrm>
            <a:off x="1024467" y="3959862"/>
            <a:ext cx="10151533" cy="679871"/>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0E59FD0C-5451-4CA0-86AF-E70AE3279989}" type="datetimeFigureOut">
              <a:rPr lang="en-US" smtClean="0"/>
              <a:t>1/20/2014</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4FAB73BC-B049-4115-A692-8D63A059BFB8}" type="slidenum">
              <a:rPr lang="en-US" smtClean="0"/>
              <a:pPr/>
              <a:t>‹#›</a:t>
            </a:fld>
            <a:endParaRPr lang="en-US" dirty="0"/>
          </a:p>
        </p:txBody>
      </p:sp>
      <p:sp>
        <p:nvSpPr>
          <p:cNvPr id="9" name="TextBox 8"/>
          <p:cNvSpPr txBox="1"/>
          <p:nvPr/>
        </p:nvSpPr>
        <p:spPr>
          <a:xfrm>
            <a:off x="476250" y="93345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984230" y="270129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2550865704"/>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Карточка имени">
    <p:spTree>
      <p:nvGrpSpPr>
        <p:cNvPr id="1" name=""/>
        <p:cNvGrpSpPr/>
        <p:nvPr/>
      </p:nvGrpSpPr>
      <p:grpSpPr>
        <a:xfrm>
          <a:off x="0" y="0"/>
          <a:ext cx="0" cy="0"/>
          <a:chOff x="0" y="0"/>
          <a:chExt cx="0" cy="0"/>
        </a:xfrm>
      </p:grpSpPr>
      <p:pic>
        <p:nvPicPr>
          <p:cNvPr id="8" name="Picture 7" descr="C3-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95" y="1124701"/>
            <a:ext cx="10146186" cy="2511835"/>
          </a:xfrm>
        </p:spPr>
        <p:txBody>
          <a:bodyPr anchor="b"/>
          <a:lstStyle>
            <a:lvl1pPr algn="l">
              <a:defRPr sz="3200"/>
            </a:lvl1pPr>
          </a:lstStyle>
          <a:p>
            <a:r>
              <a:rPr lang="ru-RU" smtClean="0"/>
              <a:t>Образец заголовка</a:t>
            </a:r>
            <a:endParaRPr lang="en-US" dirty="0"/>
          </a:p>
        </p:txBody>
      </p:sp>
      <p:sp>
        <p:nvSpPr>
          <p:cNvPr id="4" name="Text Placeholder 3"/>
          <p:cNvSpPr>
            <a:spLocks noGrp="1"/>
          </p:cNvSpPr>
          <p:nvPr>
            <p:ph type="body" sz="half" idx="2"/>
          </p:nvPr>
        </p:nvSpPr>
        <p:spPr>
          <a:xfrm>
            <a:off x="1024467" y="3648315"/>
            <a:ext cx="10144654" cy="99988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a:xfrm>
            <a:off x="7814452" y="378883"/>
            <a:ext cx="2910840" cy="365125"/>
          </a:xfrm>
        </p:spPr>
        <p:txBody>
          <a:bodyPr/>
          <a:lstStyle>
            <a:lvl1pPr algn="r">
              <a:defRPr/>
            </a:lvl1pPr>
          </a:lstStyle>
          <a:p>
            <a:fld id="{0E59FD0C-5451-4CA0-86AF-E70AE3279989}" type="datetimeFigureOut">
              <a:rPr lang="en-US" smtClean="0"/>
              <a:t>1/20/2014</a:t>
            </a:fld>
            <a:endParaRPr lang="en-US" dirty="0"/>
          </a:p>
        </p:txBody>
      </p:sp>
      <p:sp>
        <p:nvSpPr>
          <p:cNvPr id="6" name="Footer Placeholder 5"/>
          <p:cNvSpPr>
            <a:spLocks noGrp="1"/>
          </p:cNvSpPr>
          <p:nvPr>
            <p:ph type="ftr" sz="quarter" idx="11"/>
          </p:nvPr>
        </p:nvSpPr>
        <p:spPr>
          <a:xfrm>
            <a:off x="685800" y="378883"/>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43976823"/>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Три колонки">
    <p:spTree>
      <p:nvGrpSpPr>
        <p:cNvPr id="1" name=""/>
        <p:cNvGrpSpPr/>
        <p:nvPr/>
      </p:nvGrpSpPr>
      <p:grpSpPr>
        <a:xfrm>
          <a:off x="0" y="0"/>
          <a:ext cx="0" cy="0"/>
          <a:chOff x="0" y="0"/>
          <a:chExt cx="0" cy="0"/>
        </a:xfrm>
      </p:grpSpPr>
      <p:sp>
        <p:nvSpPr>
          <p:cNvPr id="15" name="Title 1"/>
          <p:cNvSpPr>
            <a:spLocks noGrp="1"/>
          </p:cNvSpPr>
          <p:nvPr>
            <p:ph type="title"/>
          </p:nvPr>
        </p:nvSpPr>
        <p:spPr>
          <a:xfrm>
            <a:off x="2895600" y="761999"/>
            <a:ext cx="8610599" cy="1303867"/>
          </a:xfrm>
        </p:spPr>
        <p:txBody>
          <a:bodyPr/>
          <a:lstStyle/>
          <a:p>
            <a:r>
              <a:rPr lang="ru-RU" smtClean="0"/>
              <a:t>Образец заголовка</a:t>
            </a:r>
            <a:endParaRPr lang="en-US" dirty="0"/>
          </a:p>
        </p:txBody>
      </p:sp>
      <p:sp>
        <p:nvSpPr>
          <p:cNvPr id="7" name="Text Placeholder 2"/>
          <p:cNvSpPr>
            <a:spLocks noGrp="1"/>
          </p:cNvSpPr>
          <p:nvPr>
            <p:ph type="body" idx="1"/>
          </p:nvPr>
        </p:nvSpPr>
        <p:spPr>
          <a:xfrm>
            <a:off x="685800" y="2202080"/>
            <a:ext cx="3456432" cy="617320"/>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8" name="Text Placeholder 3"/>
          <p:cNvSpPr>
            <a:spLocks noGrp="1"/>
          </p:cNvSpPr>
          <p:nvPr>
            <p:ph type="body" sz="half" idx="15"/>
          </p:nvPr>
        </p:nvSpPr>
        <p:spPr>
          <a:xfrm>
            <a:off x="685799"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9" name="Text Placeholder 4"/>
          <p:cNvSpPr>
            <a:spLocks noGrp="1"/>
          </p:cNvSpPr>
          <p:nvPr>
            <p:ph type="body" sz="quarter" idx="3"/>
          </p:nvPr>
        </p:nvSpPr>
        <p:spPr>
          <a:xfrm>
            <a:off x="4368800" y="2201333"/>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0" name="Text Placeholder 3"/>
          <p:cNvSpPr>
            <a:spLocks noGrp="1"/>
          </p:cNvSpPr>
          <p:nvPr>
            <p:ph type="body" sz="half" idx="16"/>
          </p:nvPr>
        </p:nvSpPr>
        <p:spPr>
          <a:xfrm>
            <a:off x="4366858" y="2904067"/>
            <a:ext cx="3456432" cy="331461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1" name="Text Placeholder 4"/>
          <p:cNvSpPr>
            <a:spLocks noGrp="1"/>
          </p:cNvSpPr>
          <p:nvPr>
            <p:ph type="body" sz="quarter" idx="13"/>
          </p:nvPr>
        </p:nvSpPr>
        <p:spPr>
          <a:xfrm>
            <a:off x="8051800" y="2192866"/>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2" name="Text Placeholder 3"/>
          <p:cNvSpPr>
            <a:spLocks noGrp="1"/>
          </p:cNvSpPr>
          <p:nvPr>
            <p:ph type="body" sz="half" idx="17"/>
          </p:nvPr>
        </p:nvSpPr>
        <p:spPr>
          <a:xfrm>
            <a:off x="8051801"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3" name="Date Placeholder 2"/>
          <p:cNvSpPr>
            <a:spLocks noGrp="1"/>
          </p:cNvSpPr>
          <p:nvPr>
            <p:ph type="dt" sz="half" idx="10"/>
          </p:nvPr>
        </p:nvSpPr>
        <p:spPr/>
        <p:txBody>
          <a:bodyPr/>
          <a:lstStyle/>
          <a:p>
            <a:fld id="{0E59FD0C-5451-4CA0-86AF-E70AE3279989}" type="datetimeFigureOut">
              <a:rPr lang="en-US" smtClean="0"/>
              <a:t>1/20/2014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777327648"/>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p:cSld name="Столбец с тремя рисунками">
    <p:spTree>
      <p:nvGrpSpPr>
        <p:cNvPr id="1" name=""/>
        <p:cNvGrpSpPr/>
        <p:nvPr/>
      </p:nvGrpSpPr>
      <p:grpSpPr>
        <a:xfrm>
          <a:off x="0" y="0"/>
          <a:ext cx="0" cy="0"/>
          <a:chOff x="0" y="0"/>
          <a:chExt cx="0" cy="0"/>
        </a:xfrm>
      </p:grpSpPr>
      <p:sp>
        <p:nvSpPr>
          <p:cNvPr id="30" name="Title 1"/>
          <p:cNvSpPr>
            <a:spLocks noGrp="1"/>
          </p:cNvSpPr>
          <p:nvPr>
            <p:ph type="title"/>
          </p:nvPr>
        </p:nvSpPr>
        <p:spPr>
          <a:xfrm>
            <a:off x="2895600" y="762000"/>
            <a:ext cx="8610599" cy="1295400"/>
          </a:xfrm>
        </p:spPr>
        <p:txBody>
          <a:bodyPr/>
          <a:lstStyle/>
          <a:p>
            <a:r>
              <a:rPr lang="ru-RU" smtClean="0"/>
              <a:t>Образец заголовка</a:t>
            </a:r>
            <a:endParaRPr lang="en-US" dirty="0"/>
          </a:p>
        </p:txBody>
      </p:sp>
      <p:sp>
        <p:nvSpPr>
          <p:cNvPr id="19" name="Text Placeholder 2"/>
          <p:cNvSpPr>
            <a:spLocks noGrp="1"/>
          </p:cNvSpPr>
          <p:nvPr>
            <p:ph type="body" idx="1"/>
          </p:nvPr>
        </p:nvSpPr>
        <p:spPr>
          <a:xfrm>
            <a:off x="688618" y="4191000"/>
            <a:ext cx="3451582"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0" name="Picture Placeholder 2"/>
          <p:cNvSpPr>
            <a:spLocks noGrp="1" noChangeAspect="1"/>
          </p:cNvSpPr>
          <p:nvPr>
            <p:ph type="pic" idx="15"/>
          </p:nvPr>
        </p:nvSpPr>
        <p:spPr>
          <a:xfrm>
            <a:off x="688618" y="2362200"/>
            <a:ext cx="3451582"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1" name="Text Placeholder 3"/>
          <p:cNvSpPr>
            <a:spLocks noGrp="1"/>
          </p:cNvSpPr>
          <p:nvPr>
            <p:ph type="body" sz="half" idx="18"/>
          </p:nvPr>
        </p:nvSpPr>
        <p:spPr>
          <a:xfrm>
            <a:off x="688618" y="4873764"/>
            <a:ext cx="3451582"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2" name="Text Placeholder 4"/>
          <p:cNvSpPr>
            <a:spLocks noGrp="1"/>
          </p:cNvSpPr>
          <p:nvPr>
            <p:ph type="body" sz="quarter" idx="3"/>
          </p:nvPr>
        </p:nvSpPr>
        <p:spPr>
          <a:xfrm>
            <a:off x="4374263" y="4191000"/>
            <a:ext cx="3448935"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3" name="Picture Placeholder 2"/>
          <p:cNvSpPr>
            <a:spLocks noGrp="1" noChangeAspect="1"/>
          </p:cNvSpPr>
          <p:nvPr>
            <p:ph type="pic" idx="21"/>
          </p:nvPr>
        </p:nvSpPr>
        <p:spPr>
          <a:xfrm>
            <a:off x="4374263" y="2362200"/>
            <a:ext cx="3448936"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4" name="Text Placeholder 3"/>
          <p:cNvSpPr>
            <a:spLocks noGrp="1"/>
          </p:cNvSpPr>
          <p:nvPr>
            <p:ph type="body" sz="half" idx="19"/>
          </p:nvPr>
        </p:nvSpPr>
        <p:spPr>
          <a:xfrm>
            <a:off x="4374264" y="4873763"/>
            <a:ext cx="344893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5" name="Text Placeholder 4"/>
          <p:cNvSpPr>
            <a:spLocks noGrp="1"/>
          </p:cNvSpPr>
          <p:nvPr>
            <p:ph type="body" sz="quarter" idx="13"/>
          </p:nvPr>
        </p:nvSpPr>
        <p:spPr>
          <a:xfrm>
            <a:off x="8049731" y="4191000"/>
            <a:ext cx="3456469"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6" name="Picture Placeholder 2"/>
          <p:cNvSpPr>
            <a:spLocks noGrp="1" noChangeAspect="1"/>
          </p:cNvSpPr>
          <p:nvPr>
            <p:ph type="pic" idx="22"/>
          </p:nvPr>
        </p:nvSpPr>
        <p:spPr>
          <a:xfrm>
            <a:off x="8049855" y="2362200"/>
            <a:ext cx="3447878"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7" name="Text Placeholder 3"/>
          <p:cNvSpPr>
            <a:spLocks noGrp="1"/>
          </p:cNvSpPr>
          <p:nvPr>
            <p:ph type="body" sz="half" idx="20"/>
          </p:nvPr>
        </p:nvSpPr>
        <p:spPr>
          <a:xfrm>
            <a:off x="8049731" y="4873761"/>
            <a:ext cx="345244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3" name="Date Placeholder 2"/>
          <p:cNvSpPr>
            <a:spLocks noGrp="1"/>
          </p:cNvSpPr>
          <p:nvPr>
            <p:ph type="dt" sz="half" idx="10"/>
          </p:nvPr>
        </p:nvSpPr>
        <p:spPr/>
        <p:txBody>
          <a:bodyPr/>
          <a:lstStyle/>
          <a:p>
            <a:fld id="{0E59FD0C-5451-4CA0-86AF-E70AE3279989}" type="datetimeFigureOut">
              <a:rPr lang="en-US" smtClean="0"/>
              <a:t>1/20/2014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2643427070"/>
      </p:ext>
    </p:extLst>
  </p:cSld>
  <p:clrMapOvr>
    <a:masterClrMapping/>
  </p:clrMapOvr>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85800" y="2194559"/>
            <a:ext cx="10820400" cy="40241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C033E54A-A8CA-48C1-9504-691B58049D29}" type="datetimeFigureOut">
              <a:rPr lang="en-US" smtClean="0"/>
              <a:t>1/20/2014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3309663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pic>
        <p:nvPicPr>
          <p:cNvPr id="9" name="Picture 8" descr="C3-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Vertical Title 1"/>
          <p:cNvSpPr>
            <a:spLocks noGrp="1"/>
          </p:cNvSpPr>
          <p:nvPr>
            <p:ph type="title" orient="vert"/>
          </p:nvPr>
        </p:nvSpPr>
        <p:spPr>
          <a:xfrm>
            <a:off x="9448800" y="745066"/>
            <a:ext cx="2057400" cy="3903133"/>
          </a:xfrm>
        </p:spPr>
        <p:txBody>
          <a:bodyPr vert="eaVert"/>
          <a:lstStyle>
            <a:lvl1pPr algn="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1024466" y="745067"/>
            <a:ext cx="8204201" cy="3903133"/>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a:xfrm>
            <a:off x="7814452" y="379941"/>
            <a:ext cx="2910840" cy="365125"/>
          </a:xfrm>
        </p:spPr>
        <p:txBody>
          <a:bodyPr/>
          <a:lstStyle>
            <a:lvl1pPr algn="r">
              <a:defRPr/>
            </a:lvl1pPr>
          </a:lstStyle>
          <a:p>
            <a:fld id="{B5F6C806-BBF7-471C-9527-881CE2266695}" type="datetimeFigureOut">
              <a:rPr lang="en-US" smtClean="0"/>
              <a:t>1/20/2014</a:t>
            </a:fld>
            <a:endParaRPr lang="en-US" dirty="0"/>
          </a:p>
        </p:txBody>
      </p:sp>
      <p:sp>
        <p:nvSpPr>
          <p:cNvPr id="5" name="Footer Placeholder 4"/>
          <p:cNvSpPr>
            <a:spLocks noGrp="1"/>
          </p:cNvSpPr>
          <p:nvPr>
            <p:ph type="ftr" sz="quarter" idx="11"/>
          </p:nvPr>
        </p:nvSpPr>
        <p:spPr>
          <a:xfrm>
            <a:off x="685800" y="381000"/>
            <a:ext cx="6991492" cy="365125"/>
          </a:xfrm>
        </p:spPr>
        <p:txBody>
          <a:bodyPr/>
          <a:lstStyle/>
          <a:p>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1273882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78C94063-DF36-4330-A365-08DA1FA5B7D6}" type="datetimeFigureOut">
              <a:rPr lang="en-US" smtClean="0"/>
              <a:t>1/20/2014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6636254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pic>
        <p:nvPicPr>
          <p:cNvPr id="8" name="Picture 7" descr="C3-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3"/>
            <a:ext cx="10820399" cy="2801935"/>
          </a:xfrm>
        </p:spPr>
        <p:txBody>
          <a:bodyPr anchor="b">
            <a:normAutofit/>
          </a:bodyPr>
          <a:lstStyle>
            <a:lvl1pPr algn="r">
              <a:defRPr sz="4000"/>
            </a:lvl1pPr>
          </a:lstStyle>
          <a:p>
            <a:r>
              <a:rPr lang="ru-RU" smtClean="0"/>
              <a:t>Образец заголовка</a:t>
            </a:r>
            <a:endParaRPr lang="en-US" dirty="0"/>
          </a:p>
        </p:txBody>
      </p:sp>
      <p:sp>
        <p:nvSpPr>
          <p:cNvPr id="3" name="Text Placeholder 2"/>
          <p:cNvSpPr>
            <a:spLocks noGrp="1"/>
          </p:cNvSpPr>
          <p:nvPr>
            <p:ph type="body" idx="1"/>
          </p:nvPr>
        </p:nvSpPr>
        <p:spPr>
          <a:xfrm>
            <a:off x="1024467" y="3641725"/>
            <a:ext cx="10490200" cy="955675"/>
          </a:xfrm>
        </p:spPr>
        <p:txBody>
          <a:bodyPr>
            <a:normAutofit/>
          </a:bodyPr>
          <a:lstStyle>
            <a:lvl1pPr marL="0" indent="0" algn="r">
              <a:buNone/>
              <a:defRPr sz="22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a:xfrm>
            <a:off x="7814452" y="381000"/>
            <a:ext cx="2910840" cy="365125"/>
          </a:xfrm>
        </p:spPr>
        <p:txBody>
          <a:bodyPr/>
          <a:lstStyle>
            <a:lvl1pPr algn="r">
              <a:defRPr/>
            </a:lvl1pPr>
          </a:lstStyle>
          <a:p>
            <a:fld id="{908A7C6C-0F39-4D70-8E8D-FE5B9C95FA73}" type="datetimeFigureOut">
              <a:rPr lang="en-US" smtClean="0"/>
              <a:t>1/20/2014</a:t>
            </a:fld>
            <a:endParaRPr lang="en-US" dirty="0"/>
          </a:p>
        </p:txBody>
      </p:sp>
      <p:sp>
        <p:nvSpPr>
          <p:cNvPr id="5" name="Footer Placeholder 4"/>
          <p:cNvSpPr>
            <a:spLocks noGrp="1"/>
          </p:cNvSpPr>
          <p:nvPr>
            <p:ph type="ftr" sz="quarter" idx="11"/>
          </p:nvPr>
        </p:nvSpPr>
        <p:spPr>
          <a:xfrm>
            <a:off x="685800" y="381001"/>
            <a:ext cx="6991492" cy="364065"/>
          </a:xfrm>
        </p:spPr>
        <p:txBody>
          <a:bodyPr/>
          <a:lstStyle/>
          <a:p>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8071240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85800" y="2194559"/>
            <a:ext cx="5334000" cy="402412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172200" y="2194559"/>
            <a:ext cx="5334000" cy="402412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DFCFA4AC-08CC-42CE-BD01-C191750A04EC}" type="datetimeFigureOut">
              <a:rPr lang="en-US" smtClean="0"/>
              <a:t>1/20/2014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4537159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2895600" y="762000"/>
            <a:ext cx="8610600" cy="1295400"/>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914409" y="2183802"/>
            <a:ext cx="5079991"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85800" y="3132666"/>
            <a:ext cx="5311775" cy="3086019"/>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400800" y="2183802"/>
            <a:ext cx="5105400"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172200" y="3132666"/>
            <a:ext cx="5334000" cy="3086019"/>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1BA7A723-92A7-435B-B681-F25B092FEFEB}" type="datetimeFigureOut">
              <a:rPr lang="en-US" smtClean="0"/>
              <a:t>1/20/2014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1409731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4F170639-886C-4FCF-9EAB-ABB5DA3F3F4A}" type="datetimeFigureOut">
              <a:rPr lang="en-US" smtClean="0"/>
              <a:t>1/20/2014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823674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2230651-31F4-45D2-98AE-A2108F41BC07}" type="datetimeFigureOut">
              <a:rPr lang="en-US" smtClean="0"/>
              <a:t>1/20/2014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0533328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4114800" cy="1600200"/>
          </a:xfrm>
        </p:spPr>
        <p:txBody>
          <a:bodyPr anchor="b"/>
          <a:lstStyle>
            <a:lvl1pPr algn="l">
              <a:defRPr sz="3200"/>
            </a:lvl1pPr>
          </a:lstStyle>
          <a:p>
            <a:r>
              <a:rPr lang="ru-RU" smtClean="0"/>
              <a:t>Образец заголовка</a:t>
            </a:r>
            <a:endParaRPr lang="en-US" dirty="0"/>
          </a:p>
        </p:txBody>
      </p:sp>
      <p:sp>
        <p:nvSpPr>
          <p:cNvPr id="3" name="Content Placeholder 2"/>
          <p:cNvSpPr>
            <a:spLocks noGrp="1"/>
          </p:cNvSpPr>
          <p:nvPr>
            <p:ph idx="1"/>
          </p:nvPr>
        </p:nvSpPr>
        <p:spPr>
          <a:xfrm>
            <a:off x="4995582" y="746759"/>
            <a:ext cx="6510618" cy="5471925"/>
          </a:xfrm>
        </p:spPr>
        <p:txBody>
          <a:bodyPr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85800" y="3124199"/>
            <a:ext cx="411480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6F53789A-C914-4DB1-8815-80B5EC7335C5}" type="datetimeFigureOut">
              <a:rPr lang="en-US" smtClean="0"/>
              <a:t>1/20/2014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2489666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6873240" cy="1600200"/>
          </a:xfrm>
        </p:spPr>
        <p:txBody>
          <a:bodyPr anchor="b"/>
          <a:lstStyle>
            <a:lvl1pPr algn="l">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7861238" y="751241"/>
            <a:ext cx="3644962" cy="546744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685800" y="3124199"/>
            <a:ext cx="687324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5E6440AA-91A0-436F-8FDB-C0F939DCAE21}" type="datetimeFigureOut">
              <a:rPr lang="en-US" smtClean="0"/>
              <a:t>1/20/2014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209743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2.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microsoft.com/office/2007/relationships/hdphoto" Target="../media/hdphoto1.wdp"/><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9">
            <a:alphaModFix amt="14000"/>
            <a:extLst>
              <a:ext uri="{BEBA8EAE-BF5A-486C-A8C5-ECC9F3942E4B}">
                <a14:imgProps xmlns:a14="http://schemas.microsoft.com/office/drawing/2010/main">
                  <a14:imgLayer r:embed="rId20">
                    <a14:imgEffect>
                      <a14:sharpenSoften amount="19000"/>
                    </a14:imgEffect>
                    <a14:imgEffect>
                      <a14:colorTemperature colorTemp="9924"/>
                    </a14:imgEffect>
                    <a14:imgEffect>
                      <a14:saturation sat="400000"/>
                    </a14:imgEffect>
                    <a14:imgEffect>
                      <a14:brightnessContrast bright="-5000" contrast="46000"/>
                    </a14:imgEffect>
                  </a14:imgLayer>
                </a14:imgProps>
              </a:ext>
            </a:extLst>
          </a:blip>
          <a:srcRect/>
          <a:stretch>
            <a:fillRect t="-17000" b="-17000"/>
          </a:stretch>
        </a:blipFill>
        <a:effectLst/>
      </p:bgPr>
    </p:bg>
    <p:spTree>
      <p:nvGrpSpPr>
        <p:cNvPr id="1" name=""/>
        <p:cNvGrpSpPr/>
        <p:nvPr/>
      </p:nvGrpSpPr>
      <p:grpSpPr>
        <a:xfrm>
          <a:off x="0" y="0"/>
          <a:ext cx="0" cy="0"/>
          <a:chOff x="0" y="0"/>
          <a:chExt cx="0" cy="0"/>
        </a:xfrm>
      </p:grpSpPr>
      <p:pic>
        <p:nvPicPr>
          <p:cNvPr id="8" name="Picture 7" descr="C3-HD-TOP.png"/>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sp>
        <p:nvSpPr>
          <p:cNvPr id="2" name="Title Placeholder 1"/>
          <p:cNvSpPr>
            <a:spLocks noGrp="1"/>
          </p:cNvSpPr>
          <p:nvPr>
            <p:ph type="title"/>
          </p:nvPr>
        </p:nvSpPr>
        <p:spPr>
          <a:xfrm>
            <a:off x="2895600" y="764373"/>
            <a:ext cx="8610600" cy="1293028"/>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85800" y="2194560"/>
            <a:ext cx="10820400" cy="4024125"/>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8595360" y="6356350"/>
            <a:ext cx="291084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0E59FD0C-5451-4CA0-86AF-E70AE3279989}" type="datetimeFigureOut">
              <a:rPr lang="en-US" smtClean="0"/>
              <a:t>1/20/2014</a:t>
            </a:fld>
            <a:endParaRPr lang="en-US" dirty="0"/>
          </a:p>
        </p:txBody>
      </p:sp>
      <p:sp>
        <p:nvSpPr>
          <p:cNvPr id="5" name="Footer Placeholder 4"/>
          <p:cNvSpPr>
            <a:spLocks noGrp="1"/>
          </p:cNvSpPr>
          <p:nvPr>
            <p:ph type="ftr" sz="quarter" idx="3"/>
          </p:nvPr>
        </p:nvSpPr>
        <p:spPr>
          <a:xfrm>
            <a:off x="685800" y="6355845"/>
            <a:ext cx="777240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763000" y="381000"/>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4224737160"/>
      </p:ext>
    </p:extLst>
  </p:cSld>
  <p:clrMap bg1="lt1" tx1="dk1" bg2="lt2" tx2="dk2" accent1="accent1" accent2="accent2" accent3="accent3" accent4="accent4" accent5="accent5" accent6="accent6" hlink="hlink" folHlink="folHlink"/>
  <p:sldLayoutIdLst>
    <p:sldLayoutId id="2147483918" r:id="rId1"/>
    <p:sldLayoutId id="2147483919" r:id="rId2"/>
    <p:sldLayoutId id="2147483920" r:id="rId3"/>
    <p:sldLayoutId id="2147483921" r:id="rId4"/>
    <p:sldLayoutId id="2147483922" r:id="rId5"/>
    <p:sldLayoutId id="2147483923" r:id="rId6"/>
    <p:sldLayoutId id="2147483924" r:id="rId7"/>
    <p:sldLayoutId id="2147483925" r:id="rId8"/>
    <p:sldLayoutId id="2147483926" r:id="rId9"/>
    <p:sldLayoutId id="2147483927" r:id="rId10"/>
    <p:sldLayoutId id="2147483928" r:id="rId11"/>
    <p:sldLayoutId id="2147483929" r:id="rId12"/>
    <p:sldLayoutId id="2147483930" r:id="rId13"/>
    <p:sldLayoutId id="2147483931" r:id="rId14"/>
    <p:sldLayoutId id="2147483932" r:id="rId15"/>
    <p:sldLayoutId id="2147483933" r:id="rId16"/>
    <p:sldLayoutId id="2147483934" r:id="rId17"/>
  </p:sldLayoutIdLst>
  <p:hf sldNum="0" hdr="0" ftr="0" dt="0"/>
  <p:txStyles>
    <p:title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51128" y="0"/>
            <a:ext cx="6660107" cy="1293028"/>
          </a:xfrm>
        </p:spPr>
        <p:txBody>
          <a:bodyPr/>
          <a:lstStyle/>
          <a:p>
            <a:pPr algn="ctr"/>
            <a:r>
              <a:rPr lang="ru-RU" i="1" cap="none" dirty="0" smtClean="0">
                <a:ln w="0"/>
                <a:effectLst>
                  <a:reflection blurRad="6350" stA="53000" endA="300" endPos="35500" dir="5400000" sy="-90000" algn="bl" rotWithShape="0"/>
                </a:effectLst>
              </a:rPr>
              <a:t>Франсуа Виет</a:t>
            </a:r>
            <a:r>
              <a:rPr lang="ru-RU" i="1" cap="none" dirty="0">
                <a:ln w="0"/>
                <a:effectLst>
                  <a:reflection blurRad="6350" stA="53000" endA="300" endPos="35500" dir="5400000" sy="-90000" algn="bl" rotWithShape="0"/>
                </a:effectLst>
              </a:rPr>
              <a:t/>
            </a:r>
            <a:br>
              <a:rPr lang="ru-RU" i="1" cap="none" dirty="0">
                <a:ln w="0"/>
                <a:effectLst>
                  <a:reflection blurRad="6350" stA="53000" endA="300" endPos="35500" dir="5400000" sy="-90000" algn="bl" rotWithShape="0"/>
                </a:effectLst>
              </a:rPr>
            </a:br>
            <a:r>
              <a:rPr lang="ru-RU" i="1" cap="none" dirty="0">
                <a:ln w="0"/>
                <a:effectLst>
                  <a:reflection blurRad="6350" stA="53000" endA="300" endPos="35500" dir="5400000" sy="-90000" algn="bl" rotWithShape="0"/>
                </a:effectLst>
              </a:rPr>
              <a:t>1540 — 13 </a:t>
            </a:r>
            <a:r>
              <a:rPr lang="ru-RU" i="1" cap="none" dirty="0" smtClean="0">
                <a:ln w="0"/>
                <a:effectLst>
                  <a:reflection blurRad="6350" stA="53000" endA="300" endPos="35500" dir="5400000" sy="-90000" algn="bl" rotWithShape="0"/>
                </a:effectLst>
              </a:rPr>
              <a:t>февраля 1603</a:t>
            </a:r>
            <a:endParaRPr lang="ru-RU" i="1" cap="none" dirty="0">
              <a:ln w="0"/>
              <a:effectLst>
                <a:reflection blurRad="6350" stA="53000" endA="300" endPos="35500" dir="5400000" sy="-90000" algn="bl" rotWithShape="0"/>
              </a:effectLst>
            </a:endParaRPr>
          </a:p>
        </p:txBody>
      </p:sp>
      <p:sp>
        <p:nvSpPr>
          <p:cNvPr id="8" name="Объект 7"/>
          <p:cNvSpPr>
            <a:spLocks noGrp="1"/>
          </p:cNvSpPr>
          <p:nvPr>
            <p:ph idx="1"/>
          </p:nvPr>
        </p:nvSpPr>
        <p:spPr>
          <a:xfrm>
            <a:off x="0" y="1293027"/>
            <a:ext cx="9017000" cy="5564973"/>
          </a:xfrm>
        </p:spPr>
        <p:txBody>
          <a:bodyPr>
            <a:normAutofit fontScale="92500" lnSpcReduction="10000"/>
          </a:bodyPr>
          <a:lstStyle/>
          <a:p>
            <a:pPr algn="ctr"/>
            <a:r>
              <a:rPr lang="ru-RU" i="1" dirty="0">
                <a:ln w="0"/>
                <a:effectLst>
                  <a:outerShdw blurRad="38100" dist="19050" dir="2700000" algn="tl" rotWithShape="0">
                    <a:schemeClr val="dk1">
                      <a:alpha val="40000"/>
                    </a:schemeClr>
                  </a:outerShdw>
                </a:effectLst>
              </a:rPr>
              <a:t>Франсуа́ </a:t>
            </a:r>
            <a:r>
              <a:rPr lang="ru-RU" i="1" dirty="0" err="1" smtClean="0">
                <a:ln w="0"/>
                <a:effectLst>
                  <a:outerShdw blurRad="38100" dist="19050" dir="2700000" algn="tl" rotWithShape="0">
                    <a:schemeClr val="dk1">
                      <a:alpha val="40000"/>
                    </a:schemeClr>
                  </a:outerShdw>
                </a:effectLst>
              </a:rPr>
              <a:t>Вие́т</a:t>
            </a:r>
            <a:r>
              <a:rPr lang="ru-RU" i="1" dirty="0" smtClean="0">
                <a:ln w="0"/>
                <a:effectLst>
                  <a:outerShdw blurRad="38100" dist="19050" dir="2700000" algn="tl" rotWithShape="0">
                    <a:schemeClr val="dk1">
                      <a:alpha val="40000"/>
                    </a:schemeClr>
                  </a:outerShdw>
                </a:effectLst>
              </a:rPr>
              <a:t>— </a:t>
            </a:r>
            <a:r>
              <a:rPr lang="ru-RU" i="1" dirty="0">
                <a:ln w="0"/>
                <a:effectLst>
                  <a:outerShdw blurRad="38100" dist="19050" dir="2700000" algn="tl" rotWithShape="0">
                    <a:schemeClr val="dk1">
                      <a:alpha val="40000"/>
                    </a:schemeClr>
                  </a:outerShdw>
                </a:effectLst>
              </a:rPr>
              <a:t>французский математик, основоположник символической алгебры. Родился в 1540 году в </a:t>
            </a:r>
            <a:r>
              <a:rPr lang="ru-RU" i="1" dirty="0" err="1">
                <a:ln w="0"/>
                <a:effectLst>
                  <a:outerShdw blurRad="38100" dist="19050" dir="2700000" algn="tl" rotWithShape="0">
                    <a:schemeClr val="dk1">
                      <a:alpha val="40000"/>
                    </a:schemeClr>
                  </a:outerShdw>
                </a:effectLst>
              </a:rPr>
              <a:t>Фонтене</a:t>
            </a:r>
            <a:r>
              <a:rPr lang="ru-RU" i="1" dirty="0">
                <a:ln w="0"/>
                <a:effectLst>
                  <a:outerShdw blurRad="38100" dist="19050" dir="2700000" algn="tl" rotWithShape="0">
                    <a:schemeClr val="dk1">
                      <a:alpha val="40000"/>
                    </a:schemeClr>
                  </a:outerShdw>
                </a:effectLst>
              </a:rPr>
              <a:t>-</a:t>
            </a:r>
            <a:r>
              <a:rPr lang="ru-RU" i="1" dirty="0" err="1">
                <a:ln w="0"/>
                <a:effectLst>
                  <a:outerShdw blurRad="38100" dist="19050" dir="2700000" algn="tl" rotWithShape="0">
                    <a:schemeClr val="dk1">
                      <a:alpha val="40000"/>
                    </a:schemeClr>
                  </a:outerShdw>
                </a:effectLst>
              </a:rPr>
              <a:t>ле</a:t>
            </a:r>
            <a:r>
              <a:rPr lang="ru-RU" i="1" dirty="0">
                <a:ln w="0"/>
                <a:effectLst>
                  <a:outerShdw blurRad="38100" dist="19050" dir="2700000" algn="tl" rotWithShape="0">
                    <a:schemeClr val="dk1">
                      <a:alpha val="40000"/>
                    </a:schemeClr>
                  </a:outerShdw>
                </a:effectLst>
              </a:rPr>
              <a:t>-Конт французской провинции Пуату — </a:t>
            </a:r>
            <a:r>
              <a:rPr lang="ru-RU" i="1" dirty="0" err="1">
                <a:ln w="0"/>
                <a:effectLst>
                  <a:outerShdw blurRad="38100" dist="19050" dir="2700000" algn="tl" rotWithShape="0">
                    <a:schemeClr val="dk1">
                      <a:alpha val="40000"/>
                    </a:schemeClr>
                  </a:outerShdw>
                </a:effectLst>
              </a:rPr>
              <a:t>Шарант</a:t>
            </a:r>
            <a:r>
              <a:rPr lang="ru-RU" i="1" dirty="0">
                <a:ln w="0"/>
                <a:effectLst>
                  <a:outerShdw blurRad="38100" dist="19050" dir="2700000" algn="tl" rotWithShape="0">
                    <a:schemeClr val="dk1">
                      <a:alpha val="40000"/>
                    </a:schemeClr>
                  </a:outerShdw>
                </a:effectLst>
              </a:rPr>
              <a:t>. Отец Франсуа — прокурор. Учился сначала в местном францисканском монастыре, а затем — в университете </a:t>
            </a:r>
            <a:r>
              <a:rPr lang="ru-RU" i="1" dirty="0" smtClean="0">
                <a:ln w="0"/>
                <a:effectLst>
                  <a:outerShdw blurRad="38100" dist="19050" dir="2700000" algn="tl" rotWithShape="0">
                    <a:schemeClr val="dk1">
                      <a:alpha val="40000"/>
                    </a:schemeClr>
                  </a:outerShdw>
                </a:effectLst>
              </a:rPr>
              <a:t>Пуатье.</a:t>
            </a:r>
          </a:p>
          <a:p>
            <a:pPr algn="ctr"/>
            <a:r>
              <a:rPr lang="ru-RU" i="1" dirty="0">
                <a:ln w="0"/>
                <a:effectLst>
                  <a:outerShdw blurRad="38100" dist="19050" dir="2700000" algn="tl" rotWithShape="0">
                    <a:schemeClr val="dk1">
                      <a:alpha val="40000"/>
                    </a:schemeClr>
                  </a:outerShdw>
                </a:effectLst>
              </a:rPr>
              <a:t>Виет первым стал обозначать буквами не только неизвестные, но и данные величины. Тем самым ему удалось внедрить в науку великую мысль о возможности выполнять алгебраические преобразования над символами, т. е. ввести понятие математической формулы. Этим он внес решающий вклад в создание буквенной алгебры, чем завершил развитие математики эпохи Возрождения и подготовил почву для появления результатов Пьера Ферма, Рене Декарта, Исаака Ньютона. Знаменитая теорема, устанавливающая связь коэффициентов многочлена с его корнями, была обнародована в 1591 году. Теперь она носит имя Виета. Теорема Франсуа Виета стала ныне самым знаменитым утверждением школьной алгебры. Теорема Виета достойна восхищения, тем более что ее можно обобщить на многочлены любой степени.</a:t>
            </a:r>
            <a:endParaRPr lang="ru-RU" i="1" dirty="0" smtClean="0">
              <a:ln w="0"/>
              <a:effectLst>
                <a:outerShdw blurRad="38100" dist="19050" dir="2700000" algn="tl" rotWithShape="0">
                  <a:schemeClr val="dk1">
                    <a:alpha val="40000"/>
                  </a:schemeClr>
                </a:outerShdw>
              </a:effectLst>
            </a:endParaRPr>
          </a:p>
          <a:p>
            <a:pPr marL="0" indent="0" algn="ctr">
              <a:buNone/>
            </a:pPr>
            <a:r>
              <a:rPr lang="ru-RU" i="1" dirty="0" smtClean="0">
                <a:ln w="0"/>
                <a:effectLst>
                  <a:outerShdw blurRad="38100" dist="19050" dir="2700000" algn="tl" rotWithShape="0">
                    <a:schemeClr val="dk1">
                      <a:alpha val="40000"/>
                    </a:schemeClr>
                  </a:outerShdw>
                </a:effectLst>
              </a:rPr>
              <a:t>     </a:t>
            </a:r>
            <a:endParaRPr lang="ru-RU" i="1" dirty="0">
              <a:effectLst>
                <a:outerShdw blurRad="38100" dist="38100" dir="2700000" algn="tl" rotWithShape="0">
                  <a:srgbClr val="000000">
                    <a:alpha val="43137"/>
                  </a:srgbClr>
                </a:outerShdw>
              </a:effectLst>
            </a:endParaRPr>
          </a:p>
        </p:txBody>
      </p:sp>
      <p:pic>
        <p:nvPicPr>
          <p:cNvPr id="9" name="Рисунок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17000" y="0"/>
            <a:ext cx="3175000" cy="4318000"/>
          </a:xfrm>
          <a:prstGeom prst="rect">
            <a:avLst/>
          </a:prstGeom>
        </p:spPr>
      </p:pic>
    </p:spTree>
    <p:extLst>
      <p:ext uri="{BB962C8B-B14F-4D97-AF65-F5344CB8AC3E}">
        <p14:creationId xmlns:p14="http://schemas.microsoft.com/office/powerpoint/2010/main" val="1192559564"/>
      </p:ext>
    </p:extLst>
  </p:cSld>
  <p:clrMapOvr>
    <a:masterClrMapping/>
  </p:clrMapOvr>
  <p:timing>
    <p:tnLst>
      <p:par>
        <p:cTn id="1" dur="indefinite" restart="never" nodeType="tmRoot"/>
      </p:par>
    </p:tnLst>
  </p:timing>
</p:sld>
</file>

<file path=ppt/theme/theme1.xml><?xml version="1.0" encoding="utf-8"?>
<a:theme xmlns:a="http://schemas.openxmlformats.org/drawingml/2006/main" name="След самолета">
  <a:themeElements>
    <a:clrScheme name="След самолета">
      <a:dk1>
        <a:sysClr val="windowText" lastClr="000000"/>
      </a:dk1>
      <a:lt1>
        <a:sysClr val="window" lastClr="FFFFFF"/>
      </a:lt1>
      <a:dk2>
        <a:srgbClr val="454545"/>
      </a:dk2>
      <a:lt2>
        <a:srgbClr val="DADADA"/>
      </a:lt2>
      <a:accent1>
        <a:srgbClr val="C4220D"/>
      </a:accent1>
      <a:accent2>
        <a:srgbClr val="EB7712"/>
      </a:accent2>
      <a:accent3>
        <a:srgbClr val="ECBD31"/>
      </a:accent3>
      <a:accent4>
        <a:srgbClr val="92CE4A"/>
      </a:accent4>
      <a:accent5>
        <a:srgbClr val="50CFB4"/>
      </a:accent5>
      <a:accent6>
        <a:srgbClr val="0D8EC5"/>
      </a:accent6>
      <a:hlink>
        <a:srgbClr val="EA5A0C"/>
      </a:hlink>
      <a:folHlink>
        <a:srgbClr val="F09D3A"/>
      </a:folHlink>
    </a:clrScheme>
    <a:fontScheme name="След самолета">
      <a:majorFont>
        <a:latin typeface="Century Gothic" panose="020B0502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лед самолета">
      <a:fillStyleLst>
        <a:solidFill>
          <a:schemeClr val="phClr"/>
        </a:solidFill>
        <a:gradFill rotWithShape="1">
          <a:gsLst>
            <a:gs pos="0">
              <a:schemeClr val="phClr">
                <a:tint val="69000"/>
                <a:alpha val="100000"/>
                <a:satMod val="109000"/>
                <a:lumMod val="110000"/>
              </a:schemeClr>
            </a:gs>
            <a:gs pos="52000">
              <a:schemeClr val="phClr">
                <a:tint val="74000"/>
                <a:satMod val="100000"/>
                <a:lumMod val="104000"/>
              </a:schemeClr>
            </a:gs>
            <a:gs pos="100000">
              <a:schemeClr val="phClr">
                <a:tint val="78000"/>
                <a:satMod val="100000"/>
                <a:lumMod val="100000"/>
              </a:schemeClr>
            </a:gs>
          </a:gsLst>
          <a:lin ang="5400000" scaled="0"/>
        </a:gradFill>
        <a:gradFill rotWithShape="1">
          <a:gsLst>
            <a:gs pos="0">
              <a:schemeClr val="phClr">
                <a:tint val="96000"/>
                <a:satMod val="100000"/>
                <a:lumMod val="104000"/>
              </a:schemeClr>
            </a:gs>
            <a:gs pos="78000">
              <a:schemeClr val="phClr">
                <a:shade val="100000"/>
                <a:satMod val="11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cene3d>
            <a:camera prst="orthographicFront">
              <a:rot lat="0" lon="0" rev="0"/>
            </a:camera>
            <a:lightRig rig="threePt" dir="t"/>
          </a:scene3d>
          <a:sp3d>
            <a:bevelT w="25400" h="12700"/>
          </a:sp3d>
        </a:effectStyle>
        <a:effectStyle>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por Trail" id="{4FDF2955-7D9C-493C-B9F9-C205151B46CD}" vid="{FE1EB5C7-81A8-4CBA-AE6E-B3BF73DC3895}"/>
    </a:ext>
  </a:extLst>
</a:theme>
</file>

<file path=docProps/app.xml><?xml version="1.0" encoding="utf-8"?>
<Properties xmlns="http://schemas.openxmlformats.org/officeDocument/2006/extended-properties" xmlns:vt="http://schemas.openxmlformats.org/officeDocument/2006/docPropsVTypes">
  <Template>След самолета</Template>
  <TotalTime>33</TotalTime>
  <Words>165</Words>
  <Application>Microsoft Office PowerPoint</Application>
  <PresentationFormat>Широкоэкранный</PresentationFormat>
  <Paragraphs>4</Paragraphs>
  <Slides>1</Slides>
  <Notes>0</Notes>
  <HiddenSlides>0</HiddenSlides>
  <MMClips>0</MMClips>
  <ScaleCrop>false</ScaleCrop>
  <HeadingPairs>
    <vt:vector size="6" baseType="variant">
      <vt:variant>
        <vt:lpstr>Использованные шрифты</vt:lpstr>
      </vt:variant>
      <vt:variant>
        <vt:i4>2</vt:i4>
      </vt:variant>
      <vt:variant>
        <vt:lpstr>Тема</vt:lpstr>
      </vt:variant>
      <vt:variant>
        <vt:i4>1</vt:i4>
      </vt:variant>
      <vt:variant>
        <vt:lpstr>Заголовки слайдов</vt:lpstr>
      </vt:variant>
      <vt:variant>
        <vt:i4>1</vt:i4>
      </vt:variant>
    </vt:vector>
  </HeadingPairs>
  <TitlesOfParts>
    <vt:vector size="4" baseType="lpstr">
      <vt:lpstr>Arial</vt:lpstr>
      <vt:lpstr>Century Gothic</vt:lpstr>
      <vt:lpstr>След самолета</vt:lpstr>
      <vt:lpstr>Франсуа Виет 1540 — 13 февраля 1603</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AcerPc</dc:creator>
  <cp:lastModifiedBy>AcerPc</cp:lastModifiedBy>
  <cp:revision>5</cp:revision>
  <dcterms:created xsi:type="dcterms:W3CDTF">2014-01-20T18:48:56Z</dcterms:created>
  <dcterms:modified xsi:type="dcterms:W3CDTF">2014-01-20T19:22:37Z</dcterms:modified>
</cp:coreProperties>
</file>