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3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EC53-DFA0-453A-AA31-BACBBDD9A37C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FBC82-BA86-4C6D-A99B-BAF5848F8F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text=%D0%B4%D0%B6%D0%B8%D1%80%D0%BE%D0%BB%D0%B0%D0%BC%D0%BE%20%D0%BA%D0%B0%D1%80%D0%B4%D0%B0%D0%BD%D0%BE&amp;img_url=http%3A%2F%2Flichnosti.net%2Fphotos%2F1894%2F12792969811.jpg&amp;pos=1&amp;rpt=simage&amp;lr=213&amp;noreask=1&amp;source=wi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4814894" cy="1285883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Джероламо</a:t>
            </a:r>
            <a:r>
              <a:rPr lang="ru-RU" dirty="0" smtClean="0"/>
              <a:t> </a:t>
            </a:r>
            <a:r>
              <a:rPr lang="ru-RU" dirty="0" err="1" smtClean="0"/>
              <a:t>Кардано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24 сентября 1501-21 сентября 1576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1071546"/>
            <a:ext cx="3643338" cy="5643602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Кардано</a:t>
            </a:r>
            <a:r>
              <a:rPr lang="ru-RU" dirty="0" smtClean="0"/>
              <a:t> внёс значительный вклад в развитие алгебры: его имя носит формула </a:t>
            </a:r>
            <a:r>
              <a:rPr lang="ru-RU" dirty="0" err="1" smtClean="0"/>
              <a:t>Кардано</a:t>
            </a:r>
            <a:r>
              <a:rPr lang="ru-RU" dirty="0" smtClean="0"/>
              <a:t> для нахождения корней кубического неполного уравнения вида </a:t>
            </a:r>
            <a:r>
              <a:rPr lang="ru-RU" b="1" dirty="0" smtClean="0"/>
              <a:t>x</a:t>
            </a:r>
            <a:r>
              <a:rPr lang="ru-RU" b="1" baseline="30000" dirty="0" smtClean="0"/>
              <a:t>3</a:t>
            </a:r>
            <a:r>
              <a:rPr lang="ru-RU" b="1" dirty="0" smtClean="0"/>
              <a:t> + </a:t>
            </a:r>
            <a:r>
              <a:rPr lang="ru-RU" b="1" dirty="0" err="1" smtClean="0"/>
              <a:t>ax</a:t>
            </a:r>
            <a:r>
              <a:rPr lang="ru-RU" b="1" dirty="0" smtClean="0"/>
              <a:t> + </a:t>
            </a:r>
            <a:r>
              <a:rPr lang="ru-RU" b="1" dirty="0" err="1" smtClean="0"/>
              <a:t>b</a:t>
            </a:r>
            <a:r>
              <a:rPr lang="ru-RU" b="1" dirty="0" smtClean="0"/>
              <a:t> = 0</a:t>
            </a:r>
            <a:r>
              <a:rPr lang="ru-RU" dirty="0" smtClean="0"/>
              <a:t>. Он же первым в Европе стал использовать отрицательные корни уравнений.</a:t>
            </a:r>
          </a:p>
        </p:txBody>
      </p:sp>
      <p:pic>
        <p:nvPicPr>
          <p:cNvPr id="1026" name="Picture 2" descr="http://friends.kz/uploads/posts/2009-05/1243628307_dzherolamo-kardan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928802"/>
            <a:ext cx="3171825" cy="381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41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Джероламо Кардано  24 сентября 1501-21 сентября 1576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Джероламо Кардано  24 сентября 1501-21 сентября 1576</dc:title>
  <dc:creator>Галина</dc:creator>
  <cp:lastModifiedBy>Галина</cp:lastModifiedBy>
  <cp:revision>1</cp:revision>
  <dcterms:created xsi:type="dcterms:W3CDTF">2014-01-20T12:21:14Z</dcterms:created>
  <dcterms:modified xsi:type="dcterms:W3CDTF">2014-01-20T12:30:13Z</dcterms:modified>
</cp:coreProperties>
</file>