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DE1E3C74-7899-4A7E-A2BA-5CAAC12290A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8C46BFF3-30F4-4EDC-AA7C-551F2B000D9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Леонардо Фибоначчи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(1170-1250)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857" y="1600200"/>
            <a:ext cx="3128286" cy="4114800"/>
          </a:xfrm>
        </p:spPr>
      </p:pic>
    </p:spTree>
    <p:extLst>
      <p:ext uri="{BB962C8B-B14F-4D97-AF65-F5344CB8AC3E}">
        <p14:creationId xmlns:p14="http://schemas.microsoft.com/office/powerpoint/2010/main" val="365195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748464" cy="16764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 Числовой ряд Фибоначчи</a:t>
            </a:r>
            <a:endParaRPr lang="ru-RU" sz="4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259632" y="2780928"/>
            <a:ext cx="6858000" cy="1934344"/>
          </a:xfrm>
        </p:spPr>
        <p:txBody>
          <a:bodyPr>
            <a:noAutofit/>
          </a:bodyPr>
          <a:lstStyle/>
          <a:p>
            <a:r>
              <a:rPr lang="ru-RU" sz="3600" dirty="0"/>
              <a:t>0, 1, 1, 2, 3, 5, 8, 13, 21, 34, 55, 89, 144, 233, 377, 610, 987, 1597, 2584, 4181, 6765, 10946, 17711, 28657, 46368, 75025, 121393, 196418, 317811, 514229, 832040, … 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51302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ЗОЛОТОЕ СЕЧЕНИЕ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942" y="1600200"/>
            <a:ext cx="6761449" cy="4302740"/>
          </a:xfrm>
        </p:spPr>
      </p:pic>
    </p:spTree>
    <p:extLst>
      <p:ext uri="{BB962C8B-B14F-4D97-AF65-F5344CB8AC3E}">
        <p14:creationId xmlns:p14="http://schemas.microsoft.com/office/powerpoint/2010/main" val="2974109270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30</TotalTime>
  <Words>72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Горизонт</vt:lpstr>
      <vt:lpstr>Леонардо Фибоначчи (1170-1250)</vt:lpstr>
      <vt:lpstr>  Числовой ряд Фибоначчи</vt:lpstr>
      <vt:lpstr>                        ЗОЛОТОЕ СЕЧЕНИЕ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Леонардо Фибоначчи (1170-1250)</dc:title>
  <dc:creator>Игорь</dc:creator>
  <cp:lastModifiedBy>Игорь</cp:lastModifiedBy>
  <cp:revision>3</cp:revision>
  <dcterms:created xsi:type="dcterms:W3CDTF">2014-01-20T18:38:55Z</dcterms:created>
  <dcterms:modified xsi:type="dcterms:W3CDTF">2014-01-20T19:09:32Z</dcterms:modified>
</cp:coreProperties>
</file>