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156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7AA1C-C2AD-47A8-A4D7-BB69D0B3B656}" type="datetimeFigureOut">
              <a:rPr lang="ru-RU" smtClean="0"/>
              <a:t>21.01.2014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B0577-E426-473F-A2A7-A67F5395A34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7AA1C-C2AD-47A8-A4D7-BB69D0B3B656}" type="datetimeFigureOut">
              <a:rPr lang="ru-RU" smtClean="0"/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B0577-E426-473F-A2A7-A67F5395A3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7AA1C-C2AD-47A8-A4D7-BB69D0B3B656}" type="datetimeFigureOut">
              <a:rPr lang="ru-RU" smtClean="0"/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B0577-E426-473F-A2A7-A67F5395A3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7AA1C-C2AD-47A8-A4D7-BB69D0B3B656}" type="datetimeFigureOut">
              <a:rPr lang="ru-RU" smtClean="0"/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B0577-E426-473F-A2A7-A67F5395A3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7AA1C-C2AD-47A8-A4D7-BB69D0B3B656}" type="datetimeFigureOut">
              <a:rPr lang="ru-RU" smtClean="0"/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78B0577-E426-473F-A2A7-A67F5395A34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7AA1C-C2AD-47A8-A4D7-BB69D0B3B656}" type="datetimeFigureOut">
              <a:rPr lang="ru-RU" smtClean="0"/>
              <a:t>21.01.2014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B0577-E426-473F-A2A7-A67F5395A3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7AA1C-C2AD-47A8-A4D7-BB69D0B3B656}" type="datetimeFigureOut">
              <a:rPr lang="ru-RU" smtClean="0"/>
              <a:t>21.01.2014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B0577-E426-473F-A2A7-A67F5395A3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7AA1C-C2AD-47A8-A4D7-BB69D0B3B656}" type="datetimeFigureOut">
              <a:rPr lang="ru-RU" smtClean="0"/>
              <a:t>21.01.2014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B0577-E426-473F-A2A7-A67F5395A3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7AA1C-C2AD-47A8-A4D7-BB69D0B3B656}" type="datetimeFigureOut">
              <a:rPr lang="ru-RU" smtClean="0"/>
              <a:t>21.01.2014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B0577-E426-473F-A2A7-A67F5395A3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7AA1C-C2AD-47A8-A4D7-BB69D0B3B656}" type="datetimeFigureOut">
              <a:rPr lang="ru-RU" smtClean="0"/>
              <a:t>21.01.2014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B0577-E426-473F-A2A7-A67F5395A3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7AA1C-C2AD-47A8-A4D7-BB69D0B3B656}" type="datetimeFigureOut">
              <a:rPr lang="ru-RU" smtClean="0"/>
              <a:t>21.01.2014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B0577-E426-473F-A2A7-A67F5395A3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037AA1C-C2AD-47A8-A4D7-BB69D0B3B656}" type="datetimeFigureOut">
              <a:rPr lang="ru-RU" smtClean="0"/>
              <a:t>21.01.2014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78B0577-E426-473F-A2A7-A67F5395A34A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16632"/>
            <a:ext cx="8229600" cy="995536"/>
          </a:xfrm>
        </p:spPr>
        <p:txBody>
          <a:bodyPr/>
          <a:lstStyle/>
          <a:p>
            <a:r>
              <a:rPr lang="ru-RU" b="0" i="1" dirty="0">
                <a:effectLst/>
              </a:rPr>
              <a:t>Числа Фибоначчи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4048" y="1214834"/>
            <a:ext cx="3704456" cy="4878462"/>
          </a:xfrm>
        </p:spPr>
        <p:txBody>
          <a:bodyPr>
            <a:normAutofit/>
          </a:bodyPr>
          <a:lstStyle/>
          <a:p>
            <a:r>
              <a:rPr lang="ru-RU" i="1" dirty="0" smtClean="0"/>
              <a:t>Числа Фибоначчи</a:t>
            </a:r>
            <a:r>
              <a:rPr lang="ru-RU" dirty="0" smtClean="0"/>
              <a:t>-числа арифметической прогрессии </a:t>
            </a:r>
            <a:r>
              <a:rPr lang="ru-RU" dirty="0"/>
              <a:t>в которой каждое последующее число равно сумме двух предыдущих </a:t>
            </a:r>
            <a:r>
              <a:rPr lang="ru-RU" dirty="0" smtClean="0"/>
              <a:t>чисел:</a:t>
            </a:r>
          </a:p>
          <a:p>
            <a:r>
              <a:rPr lang="ru-RU" b="1" dirty="0"/>
              <a:t>1, 1, 2, 3, 5, 8, 13, 21, 34, 55, 89, </a:t>
            </a:r>
            <a:r>
              <a:rPr lang="ru-RU" b="1" dirty="0" smtClean="0"/>
              <a:t>144</a:t>
            </a:r>
            <a:r>
              <a:rPr lang="ru-RU" b="1" dirty="0"/>
              <a:t>, </a:t>
            </a:r>
            <a:r>
              <a:rPr lang="ru-RU" b="1" dirty="0" smtClean="0"/>
              <a:t>233… </a:t>
            </a:r>
            <a:endParaRPr lang="ru-RU" b="1" dirty="0"/>
          </a:p>
        </p:txBody>
      </p:sp>
      <p:pic>
        <p:nvPicPr>
          <p:cNvPr id="1026" name="Picture 2" descr="C:\Users\Дом\Desktop\2daf4ed8376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6752"/>
            <a:ext cx="3744416" cy="5316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5411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88640"/>
            <a:ext cx="8229600" cy="779512"/>
          </a:xfrm>
        </p:spPr>
        <p:txBody>
          <a:bodyPr/>
          <a:lstStyle/>
          <a:p>
            <a:r>
              <a:rPr lang="ru-RU" dirty="0" smtClean="0"/>
              <a:t>Формула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484784"/>
            <a:ext cx="8712968" cy="3240360"/>
          </a:xfrm>
        </p:spPr>
        <p:txBody>
          <a:bodyPr/>
          <a:lstStyle/>
          <a:p>
            <a:pPr algn="just"/>
            <a:r>
              <a:rPr lang="en-US" dirty="0" smtClean="0"/>
              <a:t>F-</a:t>
            </a:r>
            <a:r>
              <a:rPr lang="ru-RU" dirty="0" smtClean="0"/>
              <a:t>последовательность Фибоначчи</a:t>
            </a:r>
          </a:p>
          <a:p>
            <a:pPr algn="just"/>
            <a:r>
              <a:rPr lang="en-US" dirty="0" smtClean="0"/>
              <a:t>n-</a:t>
            </a:r>
            <a:r>
              <a:rPr lang="ru-RU" dirty="0" smtClean="0"/>
              <a:t>номер последовательности</a:t>
            </a:r>
          </a:p>
          <a:p>
            <a:pPr algn="just"/>
            <a:r>
              <a:rPr lang="en-US" sz="3200" b="1" dirty="0" smtClean="0">
                <a:latin typeface="Harrington" panose="04040505050A02020702" pitchFamily="82" charset="0"/>
              </a:rPr>
              <a:t>F(n)=F(n-1)+F(n+1)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772145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2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2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60648"/>
            <a:ext cx="8229600" cy="779512"/>
          </a:xfrm>
        </p:spPr>
        <p:txBody>
          <a:bodyPr/>
          <a:lstStyle/>
          <a:p>
            <a:r>
              <a:rPr lang="ru-RU" dirty="0" smtClean="0"/>
              <a:t>Золотое сечение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1340768"/>
            <a:ext cx="6400800" cy="1752600"/>
          </a:xfrm>
        </p:spPr>
        <p:txBody>
          <a:bodyPr>
            <a:normAutofit lnSpcReduction="10000"/>
          </a:bodyPr>
          <a:lstStyle/>
          <a:p>
            <a:r>
              <a:rPr lang="ru-RU" dirty="0"/>
              <a:t>‎</a:t>
            </a:r>
            <a:r>
              <a:rPr lang="ru-RU" b="1" dirty="0"/>
              <a:t>Золотое сечение</a:t>
            </a:r>
            <a:r>
              <a:rPr lang="ru-RU" dirty="0"/>
              <a:t> </a:t>
            </a:r>
            <a:r>
              <a:rPr lang="ru-RU" dirty="0" smtClean="0"/>
              <a:t>—</a:t>
            </a:r>
            <a:r>
              <a:rPr lang="ru-RU" dirty="0"/>
              <a:t> </a:t>
            </a:r>
            <a:r>
              <a:rPr lang="ru-RU" b="1" dirty="0"/>
              <a:t>отношение суммы двух величин к большей из них равно отношению большей величины к меньшей</a:t>
            </a:r>
            <a:endParaRPr lang="ru-RU" dirty="0"/>
          </a:p>
        </p:txBody>
      </p:sp>
      <p:pic>
        <p:nvPicPr>
          <p:cNvPr id="2050" name="Picture 2" descr="C:\Users\Дом\Desktop\200px-Zolotoe_setsheni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140968"/>
            <a:ext cx="4913064" cy="3365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8004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0"/>
            <a:ext cx="8229600" cy="1944216"/>
          </a:xfrm>
        </p:spPr>
        <p:txBody>
          <a:bodyPr>
            <a:normAutofit fontScale="90000"/>
          </a:bodyPr>
          <a:lstStyle/>
          <a:p>
            <a:r>
              <a:rPr lang="ru-RU" b="0" dirty="0">
                <a:effectLst/>
              </a:rPr>
              <a:t>Математические свойства</a:t>
            </a:r>
            <a:br>
              <a:rPr lang="ru-RU" b="0" dirty="0">
                <a:effectLst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340768"/>
            <a:ext cx="8352928" cy="3672408"/>
          </a:xfrm>
        </p:spPr>
        <p:txBody>
          <a:bodyPr>
            <a:normAutofit/>
          </a:bodyPr>
          <a:lstStyle/>
          <a:p>
            <a:pPr algn="l"/>
            <a:r>
              <a:rPr lang="en-US" sz="3200" i="1" dirty="0"/>
              <a:t>ax</a:t>
            </a:r>
            <a:r>
              <a:rPr lang="en-US" sz="3200" dirty="0"/>
              <a:t>=</a:t>
            </a:r>
            <a:r>
              <a:rPr lang="en-US" sz="3200" i="1" dirty="0" err="1"/>
              <a:t>xa</a:t>
            </a:r>
            <a:r>
              <a:rPr lang="en-US" sz="3200" dirty="0"/>
              <a:t>−</a:t>
            </a:r>
            <a:r>
              <a:rPr lang="en-US" sz="3200" i="1" dirty="0"/>
              <a:t>x</a:t>
            </a:r>
            <a:r>
              <a:rPr lang="en-US" sz="3200" dirty="0"/>
              <a:t>=</a:t>
            </a:r>
            <a:r>
              <a:rPr lang="el-GR" sz="3200" i="1" dirty="0"/>
              <a:t>ϕ</a:t>
            </a:r>
            <a:r>
              <a:rPr lang="el-GR" sz="3200" dirty="0"/>
              <a:t>, </a:t>
            </a:r>
            <a:r>
              <a:rPr lang="ru-RU" sz="3200" dirty="0"/>
              <a:t>где </a:t>
            </a:r>
            <a:r>
              <a:rPr lang="el-GR" sz="3200" i="1" dirty="0"/>
              <a:t>ϕ</a:t>
            </a:r>
            <a:r>
              <a:rPr lang="el-GR" sz="3200" dirty="0"/>
              <a:t> = </a:t>
            </a:r>
            <a:r>
              <a:rPr lang="el-GR" sz="3200" b="1" dirty="0" smtClean="0"/>
              <a:t>1.6180339887</a:t>
            </a:r>
            <a:endParaRPr lang="ru-RU" sz="3200" b="1" dirty="0" smtClean="0"/>
          </a:p>
          <a:p>
            <a:pPr algn="l"/>
            <a:r>
              <a:rPr lang="ru-RU" sz="3200" b="1" dirty="0" smtClean="0"/>
              <a:t>Или </a:t>
            </a:r>
            <a:r>
              <a:rPr lang="en-US" sz="3200" b="1" dirty="0" smtClean="0"/>
              <a:t>x/a </a:t>
            </a:r>
            <a:r>
              <a:rPr lang="ru-RU" sz="3200" b="1" dirty="0" smtClean="0"/>
              <a:t>может быть выражено дробями :2</a:t>
            </a:r>
            <a:r>
              <a:rPr lang="en-US" sz="3200" b="1" dirty="0" smtClean="0"/>
              <a:t>/3,3/5,5/8,8/13,13/21…,</a:t>
            </a:r>
            <a:r>
              <a:rPr lang="ru-RU" sz="3200" b="1" dirty="0" smtClean="0"/>
              <a:t>где числа 2</a:t>
            </a:r>
            <a:r>
              <a:rPr lang="en-US" sz="3200" b="1" dirty="0" smtClean="0"/>
              <a:t>,3,5,8,13,21-</a:t>
            </a:r>
            <a:r>
              <a:rPr lang="ru-RU" sz="3200" b="1" dirty="0" smtClean="0"/>
              <a:t>числа Фибоначчи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006236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30</TotalTime>
  <Words>63</Words>
  <Application>Microsoft Office PowerPoint</Application>
  <PresentationFormat>Экран (4:3)</PresentationFormat>
  <Paragraphs>12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Апекс</vt:lpstr>
      <vt:lpstr>Числа Фибоначчи</vt:lpstr>
      <vt:lpstr>Формула </vt:lpstr>
      <vt:lpstr>Золотое сечение</vt:lpstr>
      <vt:lpstr>Математические свойства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Числа Фибоначчи</dc:title>
  <dc:creator>Дом</dc:creator>
  <cp:lastModifiedBy>Дом</cp:lastModifiedBy>
  <cp:revision>4</cp:revision>
  <dcterms:created xsi:type="dcterms:W3CDTF">2014-01-21T12:03:54Z</dcterms:created>
  <dcterms:modified xsi:type="dcterms:W3CDTF">2014-01-21T12:34:08Z</dcterms:modified>
</cp:coreProperties>
</file>