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над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ключ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1115196-1C6F-4784-83AC-30756D8F10B3}" type="datetimeFigureOut">
              <a:rPr lang="en-US" smtClean="0"/>
              <a:pPr/>
              <a:t>1/22/2014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Золотое сечение.</a:t>
            </a:r>
            <a:br>
              <a:rPr lang="ru-RU" dirty="0" smtClean="0"/>
            </a:br>
            <a:r>
              <a:rPr lang="ru-RU" dirty="0" smtClean="0"/>
              <a:t> Числа Фибоначчи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2463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Золотое сечение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5143498"/>
            <a:ext cx="8156448" cy="1485902"/>
          </a:xfrm>
        </p:spPr>
        <p:txBody>
          <a:bodyPr>
            <a:noAutofit/>
          </a:bodyPr>
          <a:lstStyle/>
          <a:p>
            <a:r>
              <a:rPr lang="ru-RU" sz="1600" b="1" i="1" dirty="0"/>
              <a:t>Золотое сечение</a:t>
            </a:r>
            <a:r>
              <a:rPr lang="ru-RU" sz="1600" b="1" dirty="0"/>
              <a:t> - это такое пропорциональное деление отрезка на неравные части, при котором весь отрезок так относится к большей части, как сама большая часть относится к меньшей; или другими словами, меньший отрезок так относится к большему, как больший ко всему </a:t>
            </a:r>
            <a:r>
              <a:rPr lang="ru-RU" sz="1600" b="1" dirty="0" err="1"/>
              <a:t>a</a:t>
            </a:r>
            <a:r>
              <a:rPr lang="ru-RU" sz="1600" b="1" dirty="0"/>
              <a:t> : </a:t>
            </a:r>
            <a:r>
              <a:rPr lang="ru-RU" sz="1600" b="1" dirty="0" err="1"/>
              <a:t>b</a:t>
            </a:r>
            <a:r>
              <a:rPr lang="ru-RU" sz="1600" b="1" dirty="0"/>
              <a:t> = </a:t>
            </a:r>
            <a:r>
              <a:rPr lang="ru-RU" sz="1600" b="1" dirty="0" err="1"/>
              <a:t>b</a:t>
            </a:r>
            <a:r>
              <a:rPr lang="ru-RU" sz="1600" b="1" dirty="0"/>
              <a:t> : </a:t>
            </a:r>
            <a:r>
              <a:rPr lang="ru-RU" sz="1600" b="1" dirty="0" err="1"/>
              <a:t>c</a:t>
            </a:r>
            <a:r>
              <a:rPr lang="ru-RU" sz="1600" b="1" dirty="0"/>
              <a:t> или с : </a:t>
            </a:r>
            <a:r>
              <a:rPr lang="ru-RU" sz="1600" b="1" dirty="0" err="1"/>
              <a:t>b</a:t>
            </a:r>
            <a:r>
              <a:rPr lang="ru-RU" sz="1600" b="1" dirty="0"/>
              <a:t> = </a:t>
            </a:r>
            <a:r>
              <a:rPr lang="ru-RU" sz="1600" b="1" dirty="0" err="1"/>
              <a:t>b</a:t>
            </a:r>
            <a:r>
              <a:rPr lang="ru-RU" sz="1600" b="1" dirty="0"/>
              <a:t> : а.</a:t>
            </a:r>
            <a:endParaRPr lang="ru-RU" sz="1600" dirty="0"/>
          </a:p>
        </p:txBody>
      </p:sp>
      <p:pic>
        <p:nvPicPr>
          <p:cNvPr id="5" name="Рисунок 4" descr="0_e5ee_8dc25a2_orig.jpeg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1794"/>
          <a:stretch/>
        </p:blipFill>
        <p:spPr>
          <a:xfrm flipH="1">
            <a:off x="1130299" y="169755"/>
            <a:ext cx="6595032" cy="4478445"/>
          </a:xfrm>
        </p:spPr>
      </p:pic>
    </p:spTree>
    <p:extLst>
      <p:ext uri="{BB962C8B-B14F-4D97-AF65-F5344CB8AC3E}">
        <p14:creationId xmlns:p14="http://schemas.microsoft.com/office/powerpoint/2010/main" xmlns="" val="609822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Пифагор</a:t>
            </a:r>
            <a:endParaRPr lang="ru-RU" sz="6000" dirty="0"/>
          </a:p>
        </p:txBody>
      </p:sp>
      <p:pic>
        <p:nvPicPr>
          <p:cNvPr id="5" name="Рисунок 4" descr="sbimomlavjgkwo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66" r="4966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Принято считать, что он впервые ввел понятие «золотое сечение»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45200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Золотое сечение в архитектуре египтян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Пирамида Хеопса</a:t>
            </a:r>
            <a:endParaRPr lang="ru-RU" dirty="0"/>
          </a:p>
        </p:txBody>
      </p:sp>
      <p:pic>
        <p:nvPicPr>
          <p:cNvPr id="7" name="Содержимое 6" descr="0525.jpg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1" r="-158"/>
          <a:stretch/>
        </p:blipFill>
        <p:spPr>
          <a:xfrm>
            <a:off x="355600" y="3010438"/>
            <a:ext cx="4233863" cy="281886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Гробница Тутанхамона </a:t>
            </a:r>
            <a:endParaRPr lang="ru-RU" dirty="0"/>
          </a:p>
        </p:txBody>
      </p:sp>
      <p:pic>
        <p:nvPicPr>
          <p:cNvPr id="9" name="Содержимое 8" descr="1288351143_tutankhamun_golden-tomb.jpg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05" r="8421"/>
          <a:stretch/>
        </p:blipFill>
        <p:spPr>
          <a:xfrm>
            <a:off x="4866526" y="3010437"/>
            <a:ext cx="3909174" cy="2818861"/>
          </a:xfrm>
        </p:spPr>
      </p:pic>
      <p:sp>
        <p:nvSpPr>
          <p:cNvPr id="8" name="TextBox 7"/>
          <p:cNvSpPr txBox="1"/>
          <p:nvPr/>
        </p:nvSpPr>
        <p:spPr>
          <a:xfrm>
            <a:off x="4254500" y="6045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47919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Фибоначчи</a:t>
            </a:r>
            <a:endParaRPr lang="ru-RU" dirty="0"/>
          </a:p>
        </p:txBody>
      </p:sp>
      <p:pic>
        <p:nvPicPr>
          <p:cNvPr id="4" name="Содержимое 3" descr="200px-Fibonacci2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685" b="19094"/>
          <a:stretch/>
        </p:blipFill>
        <p:spPr>
          <a:xfrm>
            <a:off x="2273299" y="1816100"/>
            <a:ext cx="4662341" cy="4489589"/>
          </a:xfrm>
        </p:spPr>
      </p:pic>
    </p:spTree>
    <p:extLst>
      <p:ext uri="{BB962C8B-B14F-4D97-AF65-F5344CB8AC3E}">
        <p14:creationId xmlns:p14="http://schemas.microsoft.com/office/powerpoint/2010/main" xmlns="" val="1075658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Числа Фибоначчи</a:t>
            </a:r>
            <a:endParaRPr lang="ru-RU" dirty="0"/>
          </a:p>
        </p:txBody>
      </p:sp>
      <p:pic>
        <p:nvPicPr>
          <p:cNvPr id="4" name="Содержимое 3" descr="mnogo1.gif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" t="-9536" r="-2435"/>
          <a:stretch/>
        </p:blipFill>
        <p:spPr>
          <a:xfrm>
            <a:off x="381000" y="1949824"/>
            <a:ext cx="8763000" cy="4007224"/>
          </a:xfrm>
        </p:spPr>
      </p:pic>
    </p:spTree>
    <p:extLst>
      <p:ext uri="{BB962C8B-B14F-4D97-AF65-F5344CB8AC3E}">
        <p14:creationId xmlns:p14="http://schemas.microsoft.com/office/powerpoint/2010/main" xmlns="" val="3679096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Числа Фибоначчи</a:t>
            </a:r>
            <a:endParaRPr lang="ru-RU" dirty="0"/>
          </a:p>
        </p:txBody>
      </p:sp>
      <p:pic>
        <p:nvPicPr>
          <p:cNvPr id="7" name="Содержимое 6" descr="FibonacciChamomile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42456" y="2524125"/>
            <a:ext cx="2857500" cy="2857500"/>
          </a:xfrm>
        </p:spPr>
      </p:pic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2686929" y="1852613"/>
            <a:ext cx="3657600" cy="8683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Пупавка красильная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887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иксель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Пиксель.thmx</Template>
  <TotalTime>42</TotalTime>
  <Words>36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Пиксель</vt:lpstr>
      <vt:lpstr>Золотое сечение.  Числа Фибоначчи</vt:lpstr>
      <vt:lpstr>Золотое сечение</vt:lpstr>
      <vt:lpstr>Пифагор</vt:lpstr>
      <vt:lpstr>Золотое сечение в архитектуре египтян</vt:lpstr>
      <vt:lpstr>Фибоначчи</vt:lpstr>
      <vt:lpstr>Числа Фибоначчи</vt:lpstr>
      <vt:lpstr>Числа Фибоначчи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Золотое сечение.  Числа Фибоначчи</dc:title>
  <dc:creator>Инна</dc:creator>
  <cp:lastModifiedBy>Сивалкин</cp:lastModifiedBy>
  <cp:revision>6</cp:revision>
  <dcterms:created xsi:type="dcterms:W3CDTF">2014-01-21T19:24:01Z</dcterms:created>
  <dcterms:modified xsi:type="dcterms:W3CDTF">2014-01-22T18:31:00Z</dcterms:modified>
</cp:coreProperties>
</file>