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Default Extension="jpg" ContentType="image/jpeg"/>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r="http://schemas.openxmlformats.org/officeDocument/2006/relationships" xmlns:p="http://schemas.openxmlformats.org/presentationml/2006/main" xmlns:a="http://schemas.openxmlformats.org/drawingml/2006/main" saveSubsetFonts="1">
  <p:sldMasterIdLst>
    <p:sldMasterId id="2147483660" r:id="rId1"/>
  </p:sldMasterIdLst>
  <p:notesMasterIdLst>
    <p:notesMasterId r:id="rId3"/>
  </p:notesMasterIdLst>
  <p:handoutMasterIdLst>
    <p:handoutMasterId r:id="rId4"/>
  </p:handoutMasterIdLst>
  <p:sldIdLst>
    <p:sldId id="257" r:id="rId9"/>
    <p:sldId id="258" r:id="rId10"/>
    <p:sldId id="259" r:id="rId11"/>
    <p:sldId id="260" r:id="rId12"/>
    <p:sldId id="256" r:id="rId2"/>
    <p:sldId id="261" r:id="rId13"/>
    <p:sldId id="262" r:id="rId14"/>
  </p:sldIdLst>
  <p:sldSz type="screen4x3" cy="6858000" cx="9144000"/>
  <p:notesSz cy="9144000" cx="6858000"/>
  <p:defaultTextStyle>
    <a:defPPr>
      <a:defRPr lang="ru-RU"/>
    </a:defPPr>
    <a:lvl1pPr latinLnBrk="false" rtl="false" algn="l" defTabSz="914400" hangingPunct="true" eaLnBrk="true" marL="0">
      <a:defRPr kern="1200" sz="1800">
        <a:solidFill>
          <a:schemeClr val="tx1"/>
        </a:solidFill>
        <a:latin typeface="+mn-lt"/>
        <a:ea typeface="+mn-ea"/>
        <a:cs typeface="+mn-cs"/>
      </a:defRPr>
    </a:lvl1pPr>
    <a:lvl2pPr latinLnBrk="false" rtl="false" algn="l" defTabSz="914400" hangingPunct="true" eaLnBrk="true" marL="457200">
      <a:defRPr kern="1200" sz="1800">
        <a:solidFill>
          <a:schemeClr val="tx1"/>
        </a:solidFill>
        <a:latin typeface="+mn-lt"/>
        <a:ea typeface="+mn-ea"/>
        <a:cs typeface="+mn-cs"/>
      </a:defRPr>
    </a:lvl2pPr>
    <a:lvl3pPr latinLnBrk="false" rtl="false" algn="l" defTabSz="914400" hangingPunct="true" eaLnBrk="true" marL="914400">
      <a:defRPr kern="1200" sz="1800">
        <a:solidFill>
          <a:schemeClr val="tx1"/>
        </a:solidFill>
        <a:latin typeface="+mn-lt"/>
        <a:ea typeface="+mn-ea"/>
        <a:cs typeface="+mn-cs"/>
      </a:defRPr>
    </a:lvl3pPr>
    <a:lvl4pPr latinLnBrk="false" rtl="false" algn="l" defTabSz="914400" hangingPunct="true" eaLnBrk="true" marL="1371600">
      <a:defRPr kern="1200" sz="1800">
        <a:solidFill>
          <a:schemeClr val="tx1"/>
        </a:solidFill>
        <a:latin typeface="+mn-lt"/>
        <a:ea typeface="+mn-ea"/>
        <a:cs typeface="+mn-cs"/>
      </a:defRPr>
    </a:lvl4pPr>
    <a:lvl5pPr latinLnBrk="false" rtl="false" algn="l" defTabSz="914400" hangingPunct="true" eaLnBrk="true" marL="1828800">
      <a:defRPr kern="1200" sz="1800">
        <a:solidFill>
          <a:schemeClr val="tx1"/>
        </a:solidFill>
        <a:latin typeface="+mn-lt"/>
        <a:ea typeface="+mn-ea"/>
        <a:cs typeface="+mn-cs"/>
      </a:defRPr>
    </a:lvl5pPr>
    <a:lvl6pPr latinLnBrk="false" rtl="false" algn="l" defTabSz="914400" hangingPunct="true" eaLnBrk="true" marL="2286000">
      <a:defRPr kern="1200" sz="1800">
        <a:solidFill>
          <a:schemeClr val="tx1"/>
        </a:solidFill>
        <a:latin typeface="+mn-lt"/>
        <a:ea typeface="+mn-ea"/>
        <a:cs typeface="+mn-cs"/>
      </a:defRPr>
    </a:lvl6pPr>
    <a:lvl7pPr latinLnBrk="false" rtl="false" algn="l" defTabSz="914400" hangingPunct="true" eaLnBrk="true" marL="2743200">
      <a:defRPr kern="1200" sz="1800">
        <a:solidFill>
          <a:schemeClr val="tx1"/>
        </a:solidFill>
        <a:latin typeface="+mn-lt"/>
        <a:ea typeface="+mn-ea"/>
        <a:cs typeface="+mn-cs"/>
      </a:defRPr>
    </a:lvl7pPr>
    <a:lvl8pPr latinLnBrk="false" rtl="false" algn="l" defTabSz="914400" hangingPunct="true" eaLnBrk="true" marL="3200400">
      <a:defRPr kern="1200" sz="1800">
        <a:solidFill>
          <a:schemeClr val="tx1"/>
        </a:solidFill>
        <a:latin typeface="+mn-lt"/>
        <a:ea typeface="+mn-ea"/>
        <a:cs typeface="+mn-cs"/>
      </a:defRPr>
    </a:lvl8pPr>
    <a:lvl9pPr latinLnBrk="false" rtl="false" algn="l" defTabSz="914400" hangingPunct="true" eaLnBrk="true" marL="365760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autoAdjust="0"/>
    <p:restoredTop sz="94654" autoAdjust="0"/>
  </p:normalViewPr>
  <p:slideViewPr>
    <p:cSldViewPr>
      <p:cViewPr varScale="1">
        <p:scale>
          <a:sx n="104" d="100"/>
          <a:sy n="104" d="100"/>
        </p:scale>
        <p:origin x="-222"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3" d="100"/>
          <a:sy n="83" d="100"/>
        </p:scale>
        <p:origin x="-2040" y="-84"/>
      </p:cViewPr>
      <p:guideLst>
        <p:guide orient="horz" pos="2880"/>
        <p:guide pos="2160"/>
      </p:guideLst>
    </p:cSldViewPr>
  </p:notesViewPr>
  <p:gridSpacing cx="73736200" cy="73736200"/>
</p:viewPr>
</file>

<file path=ppt/_rels/presentation.xml.rels><?xml version="1.0" encoding="UTF-8" standalone="yes"?><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88D1656-6ED9-4778-B9B7-2772B9B057F8}" type="datetimeFigureOut">
              <a:rPr lang="en-US" smtClean="0"/>
              <a:pPr/>
              <a:t>8/30/2013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4438CCC-3C2C-4F86-9A4D-E9FE73D07A9B}"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C196259-D431-4BF5-8102-46E208C3431B}" type="datetimeFigureOut">
              <a:rPr lang="ru-RU" smtClean="0"/>
              <a:pPr/>
              <a:t>30.08.2013</a:t>
            </a:fld>
            <a:endParaRPr lang="ru-R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ru-RU"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82CFFB-F513-4651-9D7D-439B96577122}"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ru-RU" dirty="0"/>
          </a:p>
        </p:txBody>
      </p:sp>
      <p:sp>
        <p:nvSpPr>
          <p:cNvPr id="4" name="Slide Number Placeholder 3"/>
          <p:cNvSpPr>
            <a:spLocks noGrp="1"/>
          </p:cNvSpPr>
          <p:nvPr>
            <p:ph type="sldNum" sz="quarter" idx="10"/>
          </p:nvPr>
        </p:nvSpPr>
        <p:spPr/>
        <p:txBody>
          <a:bodyPr/>
          <a:lstStyle/>
          <a:p>
            <a:fld id="{5F82CFFB-F513-4651-9D7D-439B96577122}" type="slidenum">
              <a:rPr lang="ru-RU" smtClean="0"/>
              <a:pPr/>
              <a:t>1</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F00449B-85A4-4BB0-983D-61C5102CAB68}" type="datetimeFigureOut">
              <a:rPr lang="ru-RU" smtClean="0"/>
              <a:pPr/>
              <a:t>30.08.2013</a:t>
            </a:fld>
            <a:endParaRPr lang="ru-RU" dirty="0"/>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D8021A0-9D5F-4A34-91EE-64829328AFD0}"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lvl1pPr>
              <a:buFont typeface="Arimo" pitchFamily="34" charset="0"/>
              <a:buChar char="•"/>
              <a:defRPr/>
            </a:lvl1pPr>
            <a:lvl2pPr>
              <a:buFont typeface="Arimo" pitchFamily="34" charset="0"/>
              <a:buChar char="–"/>
              <a:defRPr/>
            </a:lvl2pPr>
            <a:lvl3pPr>
              <a:buFont typeface="Arimo" pitchFamily="34" charset="0"/>
              <a:buChar char="•"/>
              <a:defRPr/>
            </a:lvl3pPr>
            <a:lvl4pPr>
              <a:buFont typeface="Arimo" pitchFamily="34" charset="0"/>
              <a:buChar char="–"/>
              <a:defRPr/>
            </a:lvl4pPr>
            <a:lvl5pPr>
              <a:buFont typeface="Arimo" pitchFamily="34" charset="0"/>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AF00449B-85A4-4BB0-983D-61C5102CAB68}" type="datetimeFigureOut">
              <a:rPr lang="ru-RU" smtClean="0"/>
              <a:pPr/>
              <a:t>30.08.2013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D8021A0-9D5F-4A34-91EE-64829328AFD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lvl1pPr>
              <a:buFont typeface="Arimo" pitchFamily="34" charset="0"/>
              <a:buChar char="•"/>
              <a:defRPr/>
            </a:lvl1pPr>
            <a:lvl2pPr>
              <a:buFont typeface="Arimo" pitchFamily="34" charset="0"/>
              <a:buChar char="–"/>
              <a:defRPr/>
            </a:lvl2pPr>
            <a:lvl3pPr>
              <a:buFont typeface="Arimo" pitchFamily="34" charset="0"/>
              <a:buChar char="•"/>
              <a:defRPr/>
            </a:lvl3pPr>
            <a:lvl4pPr>
              <a:buFont typeface="Arimo" pitchFamily="34" charset="0"/>
              <a:buChar char="–"/>
              <a:defRPr/>
            </a:lvl4pPr>
            <a:lvl5pPr>
              <a:buFont typeface="Arimo" pitchFamily="34" charset="0"/>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AF00449B-85A4-4BB0-983D-61C5102CAB68}" type="datetimeFigureOut">
              <a:rPr lang="ru-RU" smtClean="0"/>
              <a:pPr/>
              <a:t>30.08.2013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D8021A0-9D5F-4A34-91EE-64829328AFD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1pPr>
              <a:buFont typeface="Arimo" pitchFamily="34" charset="0"/>
              <a:buChar char="•"/>
              <a:defRPr/>
            </a:lvl1pPr>
            <a:lvl2pPr>
              <a:buFont typeface="Arimo" pitchFamily="34" charset="0"/>
              <a:buChar char="–"/>
              <a:defRPr/>
            </a:lvl2pPr>
            <a:lvl3pPr>
              <a:buFont typeface="Arimo" pitchFamily="34" charset="0"/>
              <a:buChar char="•"/>
              <a:defRPr/>
            </a:lvl3pPr>
            <a:lvl4pPr>
              <a:buFont typeface="Arimo" pitchFamily="34" charset="0"/>
              <a:buChar char="–"/>
              <a:defRPr/>
            </a:lvl4pPr>
            <a:lvl5pPr>
              <a:buFont typeface="Arimo" pitchFamily="34" charset="0"/>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AF00449B-85A4-4BB0-983D-61C5102CAB68}" type="datetimeFigureOut">
              <a:rPr lang="ru-RU" smtClean="0"/>
              <a:pPr/>
              <a:t>30.08.2013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D8021A0-9D5F-4A34-91EE-64829328AFD0}"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F00449B-85A4-4BB0-983D-61C5102CAB68}" type="datetimeFigureOut">
              <a:rPr lang="ru-RU" smtClean="0"/>
              <a:pPr/>
              <a:t>30.08.2013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D8021A0-9D5F-4A34-91EE-64829328AFD0}" type="slidenum">
              <a:rPr lang="ru-RU" smtClean="0"/>
              <a:pPr/>
              <a:t>‹#›</a:t>
            </a:fld>
            <a:endParaRPr lang="ru-R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buFont typeface="Arimo" pitchFamily="34" charset="0"/>
              <a:buChar char="•"/>
              <a:defRPr sz="2800"/>
            </a:lvl1pPr>
            <a:lvl2pPr>
              <a:buFont typeface="Arimo" pitchFamily="34" charset="0"/>
              <a:buChar char="–"/>
              <a:defRPr sz="2400"/>
            </a:lvl2pPr>
            <a:lvl3pPr>
              <a:buFont typeface="Arimo" pitchFamily="34" charset="0"/>
              <a:buChar char="•"/>
              <a:defRPr sz="2000"/>
            </a:lvl3pPr>
            <a:lvl4pPr>
              <a:buFont typeface="Arimo" pitchFamily="34" charset="0"/>
              <a:buChar char="–"/>
              <a:defRPr sz="1800"/>
            </a:lvl4pPr>
            <a:lvl5pPr>
              <a:buFont typeface="Arimo" pitchFamily="34" charset="0"/>
              <a:buChar cha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800"/>
            </a:lvl1pPr>
            <a:lvl2pPr>
              <a:buFont typeface="Arimo" pitchFamily="34" charset="0"/>
              <a:buChar char="–"/>
              <a:defRPr sz="2400"/>
            </a:lvl2pPr>
            <a:lvl3pPr>
              <a:buFont typeface="Arimo" pitchFamily="34" charset="0"/>
              <a:buChar char="•"/>
              <a:defRPr sz="2000"/>
            </a:lvl3pPr>
            <a:lvl4pPr>
              <a:buFont typeface="Arimo" pitchFamily="34" charset="0"/>
              <a:buChar char="–"/>
              <a:defRPr sz="1800"/>
            </a:lvl4pPr>
            <a:lvl5pPr>
              <a:buFont typeface="Arimo" pitchFamily="34" charset="0"/>
              <a:buChar cha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Date Placeholder 4"/>
          <p:cNvSpPr>
            <a:spLocks noGrp="1"/>
          </p:cNvSpPr>
          <p:nvPr>
            <p:ph type="dt" sz="half" idx="10"/>
          </p:nvPr>
        </p:nvSpPr>
        <p:spPr/>
        <p:txBody>
          <a:bodyPr/>
          <a:lstStyle/>
          <a:p>
            <a:fld id="{AF00449B-85A4-4BB0-983D-61C5102CAB68}" type="datetimeFigureOut">
              <a:rPr lang="ru-RU" smtClean="0"/>
              <a:pPr/>
              <a:t>30.08.2013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4D8021A0-9D5F-4A34-91EE-64829328AFD0}"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buFont typeface="Arimo" pitchFamily="34" charset="0"/>
              <a:buChar char="•"/>
              <a:defRPr sz="2400"/>
            </a:lvl1pPr>
            <a:lvl2pPr>
              <a:buFont typeface="Arimo" pitchFamily="34" charset="0"/>
              <a:buChar char="–"/>
              <a:defRPr sz="2000"/>
            </a:lvl2pPr>
            <a:lvl3pPr>
              <a:buFont typeface="Arimo" pitchFamily="34" charset="0"/>
              <a:buChar char="•"/>
              <a:defRPr sz="1800"/>
            </a:lvl3pPr>
            <a:lvl4pPr>
              <a:buFont typeface="Arimo" pitchFamily="34" charset="0"/>
              <a:buChar char="–"/>
              <a:defRPr sz="1600"/>
            </a:lvl4pPr>
            <a:lvl5pPr>
              <a:buFont typeface="Arimo" pitchFamily="34" charset="0"/>
              <a:buChar cha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buFont typeface="Arimo" pitchFamily="34" charset="0"/>
              <a:buChar char="•"/>
              <a:defRPr sz="2400"/>
            </a:lvl1pPr>
            <a:lvl2pPr>
              <a:buFont typeface="Arimo" pitchFamily="34" charset="0"/>
              <a:buChar char="–"/>
              <a:defRPr sz="2000"/>
            </a:lvl2pPr>
            <a:lvl3pPr>
              <a:buFont typeface="Arimo" pitchFamily="34" charset="0"/>
              <a:buChar char="•"/>
              <a:defRPr sz="1800"/>
            </a:lvl3pPr>
            <a:lvl4pPr>
              <a:buFont typeface="Arimo" pitchFamily="34" charset="0"/>
              <a:buChar char="–"/>
              <a:defRPr sz="1600"/>
            </a:lvl4pPr>
            <a:lvl5pPr>
              <a:buFont typeface="Arimo" pitchFamily="34" charset="0"/>
              <a:buChar cha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6"/>
          <p:cNvSpPr>
            <a:spLocks noGrp="1"/>
          </p:cNvSpPr>
          <p:nvPr>
            <p:ph type="dt" sz="half" idx="10"/>
          </p:nvPr>
        </p:nvSpPr>
        <p:spPr/>
        <p:txBody>
          <a:bodyPr/>
          <a:lstStyle/>
          <a:p>
            <a:fld id="{AF00449B-85A4-4BB0-983D-61C5102CAB68}" type="datetimeFigureOut">
              <a:rPr lang="ru-RU" smtClean="0"/>
              <a:pPr/>
              <a:t>30.08.2013</a:t>
            </a:fld>
            <a:endParaRPr lang="ru-RU" dirty="0"/>
          </a:p>
        </p:txBody>
      </p:sp>
      <p:sp>
        <p:nvSpPr>
          <p:cNvPr id="8" name="Footer Placeholder 7"/>
          <p:cNvSpPr>
            <a:spLocks noGrp="1"/>
          </p:cNvSpPr>
          <p:nvPr>
            <p:ph type="ftr" sz="quarter" idx="11"/>
          </p:nvPr>
        </p:nvSpPr>
        <p:spPr/>
        <p:txBody>
          <a:bodyPr/>
          <a:lstStyle/>
          <a:p>
            <a:endParaRPr lang="ru-RU" dirty="0"/>
          </a:p>
        </p:txBody>
      </p:sp>
      <p:sp>
        <p:nvSpPr>
          <p:cNvPr id="9" name="Slide Number Placeholder 8"/>
          <p:cNvSpPr>
            <a:spLocks noGrp="1"/>
          </p:cNvSpPr>
          <p:nvPr>
            <p:ph type="sldNum" sz="quarter" idx="12"/>
          </p:nvPr>
        </p:nvSpPr>
        <p:spPr/>
        <p:txBody>
          <a:bodyPr/>
          <a:lstStyle/>
          <a:p>
            <a:fld id="{4D8021A0-9D5F-4A34-91EE-64829328AFD0}"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F00449B-85A4-4BB0-983D-61C5102CAB68}" type="datetimeFigureOut">
              <a:rPr lang="ru-RU" smtClean="0"/>
              <a:pPr/>
              <a:t>30.08.2013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4D8021A0-9D5F-4A34-91EE-64829328AFD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00449B-85A4-4BB0-983D-61C5102CAB68}" type="datetimeFigureOut">
              <a:rPr lang="ru-RU" smtClean="0"/>
              <a:pPr/>
              <a:t>30.08.2013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4D8021A0-9D5F-4A34-91EE-64829328AFD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buFont typeface="Arimo" pitchFamily="34" charset="0"/>
              <a:buChar char="•"/>
              <a:defRPr sz="3200"/>
            </a:lvl1pPr>
            <a:lvl2pPr>
              <a:buFont typeface="Arimo" pitchFamily="34" charset="0"/>
              <a:buChar char="–"/>
              <a:defRPr sz="2800"/>
            </a:lvl2pPr>
            <a:lvl3pPr>
              <a:buFont typeface="Arimo" pitchFamily="34" charset="0"/>
              <a:buChar char="•"/>
              <a:defRPr sz="2400"/>
            </a:lvl3pPr>
            <a:lvl4pPr>
              <a:buFont typeface="Arimo" pitchFamily="34" charset="0"/>
              <a:buChar char="–"/>
              <a:defRPr sz="2000"/>
            </a:lvl4pPr>
            <a:lvl5pPr>
              <a:buFont typeface="Arimo" pitchFamily="34" charset="0"/>
              <a:buChar cha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F00449B-85A4-4BB0-983D-61C5102CAB68}" type="datetimeFigureOut">
              <a:rPr lang="ru-RU" smtClean="0"/>
              <a:pPr/>
              <a:t>30.08.2013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4D8021A0-9D5F-4A34-91EE-64829328AFD0}"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F00449B-85A4-4BB0-983D-61C5102CAB68}" type="datetimeFigureOut">
              <a:rPr lang="ru-RU" smtClean="0"/>
              <a:pPr/>
              <a:t>30.08.2013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4D8021A0-9D5F-4A34-91EE-64829328AFD0}"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F00449B-85A4-4BB0-983D-61C5102CAB68}" type="datetimeFigureOut">
              <a:rPr lang="ru-RU" smtClean="0"/>
              <a:pPr/>
              <a:t>30.08.2013</a:t>
            </a:fld>
            <a:endParaRPr lang="ru-R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D8021A0-9D5F-4A34-91EE-64829328AFD0}"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mo"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mo"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mo"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mo"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mo"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mo"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mo"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mo"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mo"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 Id="rId3" Type="http://schemas.openxmlformats.org/officeDocument/2006/relationships/image" Target="../media/image1.jpg"/></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jpg"/><Relationship Id="rId3" Type="http://schemas.openxmlformats.org/officeDocument/2006/relationships/image" Target="../media/image4.jpg"/></Relationships>
</file>

<file path=ppt/slides/_rels/slide7.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5.jpg"/></Relationships>
</file>

<file path=ppt/slides/slide1.xml><?xml version="1.0" encoding="utf-8"?>
<p:sld xmlns:r="http://schemas.openxmlformats.org/officeDocument/2006/relationships" xmlns:p="http://schemas.openxmlformats.org/presentationml/2006/main" xmlns:a="http://schemas.openxmlformats.org/drawingml/2006/main">
  <p:cSld>
    <p:spTree>
      <p:nvGrpSpPr>
        <p:cNvPr id="1" name=""/>
        <p:cNvGrpSpPr/>
        <p:nvPr/>
      </p:nvGrpSpPr>
      <p:grpSpPr>
        <a:xfrm>
          <a:off y="0" x="0"/>
          <a:ext cy="0" cx="0"/>
          <a:chOff y="0" x="0"/>
          <a:chExt cy="0" cx="0"/>
        </a:xfrm>
      </p:grpSpPr>
      <p:sp>
        <p:nvSpPr>
          <p:cNvPr id="3" name="Subtitle 2"/>
          <p:cNvSpPr>
            <a:spLocks noGrp="1"/>
          </p:cNvSpPr>
          <p:nvPr>
            <p:ph type="subTitle" idx="1"/>
          </p:nvPr>
        </p:nvSpPr>
        <p:spPr>
          <a:xfrm>
            <a:off y="5572875" x="1500027"/>
            <a:ext cy="1752600" cx="6400800"/>
          </a:xfrm>
          <a:noFill/>
        </p:spPr>
        <p:txBody>
          <a:bodyPr/>
          <a:lstStyle/>
          <a:p>
            <a:r>
              <a:rPr>
                <a:solidFill>
                  <a:srgbClr val="0020c0"/>
                </a:solidFill>
              </a:rPr>
              <a:t>The Colosseum in Rome, Italy</a:t>
            </a:r>
            <a:r>
              <a:rPr dirty="0" lang="ru-RU"/>
              <a:t/>
            </a:r>
            <a:endParaRPr dirty="0" lang="ru-RU"/>
          </a:p>
        </p:txBody>
      </p:sp>
      <p:pic>
        <p:nvPicPr>
          <p:cNvPr id="10" name="Picture"/>
          <p:cNvPicPr/>
          <p:nvPr/>
        </p:nvPicPr>
        <p:blipFill>
          <a:blip r:embed="rId3"/>
          <a:stretch>
            <a:fillRect/>
          </a:stretch>
        </p:blipFill>
        <p:spPr>
          <a:xfrm rot="0">
            <a:off y="946222" x="1086255"/>
            <a:ext cy="4169316" cx="7113525"/>
          </a:xfrm>
          <a:prstGeom prst="rect"/>
          <a:noFill/>
        </p:spPr>
      </p:pic>
    </p:spTree>
  </p:cSld>
  <p:clrMapOvr>
    <a:masterClrMapping/>
  </p:clrMapOvr>
  <p:timing>
    <p:tnLst>
      <p:par>
        <p:cTn nodeType="clickEffect" dur="indefinite" id="1" restart="never"/>
      </p:par>
    </p:tnLst>
  </p:timing>
</p:sld>
</file>

<file path=ppt/slides/slide2.xml><?xml version="1.0" encoding="utf-8"?>
<p:sld xmlns:r="http://schemas.openxmlformats.org/officeDocument/2006/relationships" xmlns:a="http://schemas.openxmlformats.org/drawingml/2006/main" xmlns:p="http://schemas.openxmlformats.org/presentationml/2006/main">
  <p:cSld>
    <p:spTree>
      <p:nvGrpSpPr>
        <p:cNvPr id="1" name=""/>
        <p:cNvGrpSpPr/>
        <p:nvPr/>
      </p:nvGrpSpPr>
      <p:grpSpPr>
        <a:xfrm>
          <a:off y="0" x="0"/>
          <a:ext cy="0" cx="0"/>
          <a:chOff y="0" x="0"/>
          <a:chExt cy="0" cx="0"/>
        </a:xfrm>
      </p:grpSpPr>
      <p:sp>
        <p:nvSpPr>
          <p:cNvPr id="2" name="Shape 1"/>
          <p:cNvSpPr>
            <a:spLocks noGrp="1"/>
          </p:cNvSpPr>
          <p:nvPr>
            <p:ph type="ctrTitle"/>
          </p:nvPr>
        </p:nvSpPr>
        <p:spPr>
          <a:xfrm rot="0">
            <a:off y="2130425" x="685800"/>
            <a:ext cy="1470025" cx="7772400"/>
          </a:xfrm>
        </p:spPr>
        <p:txBody>
          <a:bodyPr/>
          <a:lstStyle/>
          <a:p>
            <a:r>
              <a:rPr>
                <a:solidFill>
                  <a:srgbClr val="0020c0"/>
                </a:solidFill>
                <a:latin typeface="Archivo Black"/>
              </a:rPr>
              <a:t>Ancient </a:t>
            </a:r>
            <a:r>
              <a:rPr>
                <a:solidFill>
                  <a:srgbClr val="0020c0"/>
                </a:solidFill>
                <a:latin typeface="Archivo Black"/>
              </a:rPr>
              <a:t>Roman </a:t>
            </a:r>
            <a:r>
              <a:rPr>
                <a:solidFill>
                  <a:srgbClr val="0014da"/>
                </a:solidFill>
                <a:latin typeface="Archivo Black"/>
              </a:rPr>
              <a:t>architecture</a:t>
            </a:r>
            <a:r>
              <a:rPr dirty="0" lang="en-US"/>
              <a:t/>
            </a:r>
            <a:endParaRPr dirty="0" lang="en-US"/>
          </a:p>
        </p:txBody>
      </p:sp>
      <p:sp>
        <p:nvSpPr>
          <p:cNvPr id="17" name="TextBox 17"/>
          <p:cNvSpPr txBox="1"/>
          <p:nvPr/>
        </p:nvSpPr>
        <p:spPr>
          <a:xfrm>
            <a:off y="4243798" x="6268663"/>
            <a:ext cy="1778001" cx="1778000"/>
          </a:xfrm>
          <a:prstGeom prst="rect"/>
          <a:noFill/>
        </p:spPr>
        <p:txBody>
          <a:bodyPr anchor="ctr">
            <a:spAutoFit/>
          </a:bodyPr>
          <a:lstStyle/>
          <a:p>
            <a:pPr algn="ctr"/>
            <a:r>
              <a:rPr sz="1800">
                <a:solidFill>
                  <a:srgbClr val="0020c0"/>
                </a:solidFill>
                <a:latin typeface="Arimo"/>
              </a:rPr>
              <a:t>Moiseeva</a:t>
            </a:r>
            <a:r>
              <a:rPr sz="1800">
                <a:latin typeface="Arimo"/>
              </a:rPr>
              <a:t/>
            </a:r>
            <a:endParaRPr sz="1800">
              <a:latin typeface="Arimo"/>
            </a:endParaRPr>
          </a:p>
        </p:txBody>
      </p:sp>
    </p:spTree>
  </p:cSld>
  <p:clrMapOvr>
    <a:masterClrMapping/>
  </p:clrMapOvr>
</p:sld>
</file>

<file path=ppt/slides/slide3.xml><?xml version="1.0" encoding="utf-8"?>
<p:sld xmlns:r="http://schemas.openxmlformats.org/officeDocument/2006/relationships" xmlns:p="http://schemas.openxmlformats.org/presentationml/2006/main" xmlns:a="http://schemas.openxmlformats.org/drawingml/2006/main">
  <p:cSld>
    <p:spTree>
      <p:nvGrpSpPr>
        <p:cNvPr id="1" name=""/>
        <p:cNvGrpSpPr/>
        <p:nvPr/>
      </p:nvGrpSpPr>
      <p:grpSpPr>
        <a:xfrm>
          <a:off y="0" x="0"/>
          <a:ext cy="0" cx="0"/>
          <a:chOff y="0" x="0"/>
          <a:chExt cy="0" cx="0"/>
        </a:xfrm>
      </p:grpSpPr>
      <p:sp>
        <p:nvSpPr>
          <p:cNvPr id="3" name="Shape 2"/>
          <p:cNvSpPr>
            <a:spLocks noGrp="1"/>
          </p:cNvSpPr>
          <p:nvPr>
            <p:ph type="body" idx="1"/>
          </p:nvPr>
        </p:nvSpPr>
        <p:spPr>
          <a:xfrm>
            <a:off y="881009" x="594189"/>
            <a:ext cy="5245154" cx="8092613"/>
          </a:xfrm>
        </p:spPr>
        <p:txBody>
          <a:bodyPr anchor="t"/>
          <a:lstStyle/>
          <a:p>
            <a:pPr algn="just">
              <a:buNone/>
            </a:pPr>
            <a:r>
              <a:rPr/>
              <a:t>  </a:t>
            </a:r>
            <a:r>
              <a:rPr>
                <a:solidFill>
                  <a:srgbClr val="0020c0"/>
                </a:solidFill>
              </a:rPr>
              <a:t>Roman Architecture covers the period from the establishment of the Roman Republic, supposedly in 509BC, to about the 4th century, after which it becomes Late Antique or Byzantine architecture. </a:t>
            </a:r>
            <a:r>
              <a:rPr dirty="0" lang="en-US"/>
              <a:t/>
            </a:r>
            <a:endParaRPr dirty="0" lang="en-US"/>
          </a:p>
        </p:txBody>
      </p:sp>
    </p:spTree>
  </p:cSld>
  <p:clrMapOvr>
    <a:masterClrMapping/>
  </p:clrMapOvr>
</p:sld>
</file>

<file path=ppt/slides/slide4.xml><?xml version="1.0" encoding="utf-8"?>
<p:sld xmlns:r="http://schemas.openxmlformats.org/officeDocument/2006/relationships" xmlns:p="http://schemas.openxmlformats.org/presentationml/2006/main" xmlns:a="http://schemas.openxmlformats.org/drawingml/2006/main">
  <p:cSld>
    <p:spTree>
      <p:nvGrpSpPr>
        <p:cNvPr id="1" name=""/>
        <p:cNvGrpSpPr/>
        <p:nvPr/>
      </p:nvGrpSpPr>
      <p:grpSpPr>
        <a:xfrm>
          <a:off y="0" x="0"/>
          <a:ext cy="0" cx="0"/>
          <a:chOff y="0" x="0"/>
          <a:chExt cy="0" cx="0"/>
        </a:xfrm>
      </p:grpSpPr>
      <p:sp>
        <p:nvSpPr>
          <p:cNvPr id="3" name="Shape 2"/>
          <p:cNvSpPr>
            <a:spLocks noGrp="1"/>
          </p:cNvSpPr>
          <p:nvPr>
            <p:ph type="body" idx="1"/>
          </p:nvPr>
        </p:nvSpPr>
        <p:spPr>
          <a:xfrm>
            <a:off y="581346" x="611313"/>
            <a:ext cy="5801671" cx="7887133"/>
          </a:xfrm>
        </p:spPr>
        <p:txBody>
          <a:bodyPr anchor="t"/>
          <a:lstStyle/>
          <a:p>
            <a:pPr algn="just">
              <a:buNone/>
            </a:pPr>
            <a:r>
              <a:rPr dirty="0" lang="en-US"/>
              <a:t> </a:t>
            </a:r>
            <a:r>
              <a:rPr dirty="0" lang="en-US">
                <a:solidFill>
                  <a:srgbClr val="0020c0"/>
                </a:solidFill>
              </a:rPr>
              <a:t> </a:t>
            </a:r>
            <a:r>
              <a:rPr>
                <a:solidFill>
                  <a:srgbClr val="0020c0"/>
                </a:solidFill>
              </a:rPr>
              <a:t>Ancient Roman architecture adopted certain aspects of Ancient Greek architecture, creating a new architectural style. The Romans were indebted to their Etruscan neighbors and forefathers who supplied them with a wealth of knowledge essential for future architectural solutions, such as hydraulics in the construction of arches. Later they absorbed Greek and Phoenician influence, apparent in many aspects closely related to architecture.</a:t>
            </a:r>
            <a:r>
              <a:rPr dirty="0" lang="en-US"/>
              <a:t/>
            </a:r>
            <a:endParaRPr dirty="0" lang="en-US"/>
          </a:p>
        </p:txBody>
      </p:sp>
    </p:spTree>
  </p:cSld>
  <p:clrMapOvr>
    <a:masterClrMapping/>
  </p:clrMapOvr>
</p:sld>
</file>

<file path=ppt/slides/slide5.xml><?xml version="1.0" encoding="utf-8"?>
<p:sld xmlns:r="http://schemas.openxmlformats.org/officeDocument/2006/relationships" xmlns:p="http://schemas.openxmlformats.org/presentationml/2006/main" xmlns:a="http://schemas.openxmlformats.org/drawingml/2006/main">
  <p:cSld>
    <p:spTree>
      <p:nvGrpSpPr>
        <p:cNvPr id="1" name=""/>
        <p:cNvGrpSpPr/>
        <p:nvPr/>
      </p:nvGrpSpPr>
      <p:grpSpPr>
        <a:xfrm>
          <a:off y="0" x="0"/>
          <a:ext cy="0" cx="0"/>
          <a:chOff y="0" x="0"/>
          <a:chExt cy="0" cx="0"/>
        </a:xfrm>
      </p:grpSpPr>
      <p:sp>
        <p:nvSpPr>
          <p:cNvPr id="2" name="Shape 1"/>
          <p:cNvSpPr>
            <a:spLocks noGrp="1"/>
          </p:cNvSpPr>
          <p:nvPr>
            <p:ph type="title"/>
          </p:nvPr>
        </p:nvSpPr>
        <p:spPr>
          <a:xfrm>
            <a:off y="-16463" x="337335"/>
            <a:ext cy="1143000" cx="8229603"/>
          </a:xfrm>
        </p:spPr>
        <p:txBody>
          <a:bodyPr/>
          <a:lstStyle/>
          <a:p>
            <a:r>
              <a:rPr sz="2800">
                <a:solidFill>
                  <a:srgbClr val="0020c0"/>
                </a:solidFill>
              </a:rPr>
              <a:t>The Aqueduct of Segovia, </a:t>
            </a:r>
            <a:r>
              <a:rPr sz="2800">
                <a:solidFill>
                  <a:srgbClr val="0020c0"/>
                </a:solidFill>
              </a:rPr>
              <a:t>Spain</a:t>
            </a:r>
            <a:r>
              <a:rPr dirty="0" lang="en-US"/>
              <a:t/>
            </a:r>
            <a:endParaRPr dirty="0" lang="en-US"/>
          </a:p>
        </p:txBody>
      </p:sp>
      <p:sp>
        <p:nvSpPr>
          <p:cNvPr id="3" name="Shape 2"/>
          <p:cNvSpPr>
            <a:spLocks noGrp="1"/>
          </p:cNvSpPr>
          <p:nvPr>
            <p:ph type="body" idx="1"/>
          </p:nvPr>
        </p:nvSpPr>
        <p:spPr/>
        <p:txBody>
          <a:bodyPr/>
          <a:lstStyle/>
          <a:p>
            <a:r>
              <a:rPr dirty="0" lang="en-US"/>
              <a:t/>
            </a:r>
            <a:endParaRPr dirty="0" lang="en-US"/>
          </a:p>
        </p:txBody>
      </p:sp>
      <p:pic>
        <p:nvPicPr>
          <p:cNvPr id="12" name="Picture"/>
          <p:cNvPicPr/>
          <p:nvPr/>
        </p:nvPicPr>
        <p:blipFill>
          <a:blip r:embed="rId2"/>
          <a:stretch>
            <a:fillRect/>
          </a:stretch>
        </p:blipFill>
        <p:spPr>
          <a:xfrm>
            <a:off y="1198652" x="1249516"/>
            <a:ext cy="5128522" cx="6762059"/>
          </a:xfrm>
          <a:prstGeom prst="rect"/>
          <a:noFill/>
        </p:spPr>
      </p:pic>
    </p:spTree>
  </p:cSld>
  <p:clrMapOvr>
    <a:masterClrMapping/>
  </p:clrMapOvr>
</p:sld>
</file>

<file path=ppt/slides/slide6.xml><?xml version="1.0" encoding="utf-8"?>
<p:sld xmlns:r="http://schemas.openxmlformats.org/officeDocument/2006/relationships" xmlns:p="http://schemas.openxmlformats.org/presentationml/2006/main" xmlns:a="http://schemas.openxmlformats.org/drawingml/2006/main">
  <p:cSld>
    <p:spTree>
      <p:nvGrpSpPr>
        <p:cNvPr id="1" name=""/>
        <p:cNvGrpSpPr/>
        <p:nvPr/>
      </p:nvGrpSpPr>
      <p:grpSpPr>
        <a:xfrm>
          <a:off y="0" x="0"/>
          <a:ext cy="0" cx="0"/>
          <a:chOff y="0" x="0"/>
          <a:chExt cy="0" cx="0"/>
        </a:xfrm>
      </p:grpSpPr>
      <p:sp>
        <p:nvSpPr>
          <p:cNvPr id="2" name="Shape 1"/>
          <p:cNvSpPr>
            <a:spLocks noGrp="1"/>
          </p:cNvSpPr>
          <p:nvPr>
            <p:ph type="title"/>
          </p:nvPr>
        </p:nvSpPr>
        <p:spPr>
          <a:xfrm>
            <a:off y="274638" x="457200"/>
            <a:ext cy="1143000" cx="8229600"/>
          </a:xfrm>
        </p:spPr>
        <p:txBody>
          <a:bodyPr anchor="ctr"/>
          <a:lstStyle/>
          <a:p>
            <a:pPr algn="l"/>
            <a:r>
              <a:rPr sz="2800">
                <a:solidFill>
                  <a:srgbClr val="0020c0"/>
                </a:solidFill>
              </a:rPr>
              <a:t>Insula in Ostia Antica</a:t>
            </a:r>
            <a:r>
              <a:rPr dirty="0" lang="en-US"/>
              <a:t/>
            </a:r>
            <a:endParaRPr dirty="0" lang="en-US"/>
          </a:p>
        </p:txBody>
      </p:sp>
      <p:sp>
        <p:nvSpPr>
          <p:cNvPr id="3" name="Shape 2"/>
          <p:cNvSpPr>
            <a:spLocks noGrp="1"/>
          </p:cNvSpPr>
          <p:nvPr>
            <p:ph type="body" idx="1"/>
          </p:nvPr>
        </p:nvSpPr>
        <p:spPr/>
        <p:txBody>
          <a:bodyPr/>
          <a:lstStyle/>
          <a:p>
            <a:r>
              <a:rPr dirty="0" lang="en-US"/>
              <a:t/>
            </a:r>
            <a:endParaRPr dirty="0" lang="en-US"/>
          </a:p>
        </p:txBody>
      </p:sp>
      <p:sp>
        <p:nvSpPr>
          <p:cNvPr id="4" name="Shape 3"/>
          <p:cNvSpPr>
            <a:spLocks noGrp="1"/>
          </p:cNvSpPr>
          <p:nvPr>
            <p:ph type="body" idx="2"/>
          </p:nvPr>
        </p:nvSpPr>
        <p:spPr/>
        <p:txBody>
          <a:bodyPr/>
          <a:lstStyle/>
          <a:p>
            <a:r>
              <a:rPr dirty="0" lang="en-US"/>
              <a:t/>
            </a:r>
            <a:endParaRPr dirty="0" lang="en-US"/>
          </a:p>
        </p:txBody>
      </p:sp>
      <p:pic>
        <p:nvPicPr>
          <p:cNvPr id="13" name="Picture"/>
          <p:cNvPicPr/>
          <p:nvPr/>
        </p:nvPicPr>
        <p:blipFill>
          <a:blip r:embed="rId2"/>
          <a:stretch>
            <a:fillRect/>
          </a:stretch>
        </p:blipFill>
        <p:spPr>
          <a:xfrm>
            <a:off y="2071957" x="225456"/>
            <a:ext cy="3232077" cx="4309446"/>
          </a:xfrm>
          <a:prstGeom prst="rect"/>
          <a:noFill/>
        </p:spPr>
      </p:pic>
      <p:pic>
        <p:nvPicPr>
          <p:cNvPr id="14" name="Picture"/>
          <p:cNvPicPr/>
          <p:nvPr/>
        </p:nvPicPr>
        <p:blipFill>
          <a:blip r:embed="rId3"/>
          <a:stretch>
            <a:fillRect/>
          </a:stretch>
        </p:blipFill>
        <p:spPr>
          <a:xfrm>
            <a:off y="727753" x="4717551"/>
            <a:ext cy="3244922" cx="4326561"/>
          </a:xfrm>
          <a:prstGeom prst="rect"/>
          <a:noFill/>
        </p:spPr>
      </p:pic>
      <p:sp>
        <p:nvSpPr>
          <p:cNvPr id="15" name="TextBox 15"/>
          <p:cNvSpPr txBox="1"/>
          <p:nvPr/>
        </p:nvSpPr>
        <p:spPr>
          <a:xfrm>
            <a:off y="4372226" x="5266934"/>
            <a:ext cy="1016000" cx="3653050"/>
          </a:xfrm>
          <a:prstGeom prst="rect"/>
          <a:noFill/>
        </p:spPr>
        <p:txBody>
          <a:bodyPr anchor="ctr">
            <a:spAutoFit/>
          </a:bodyPr>
          <a:lstStyle/>
          <a:p>
            <a:pPr algn="ctr"/>
            <a:r>
              <a:rPr sz="2800">
                <a:solidFill>
                  <a:srgbClr val="0020c0"/>
                </a:solidFill>
              </a:rPr>
              <a:t>Roman theatre of Aspendos, Turkey</a:t>
            </a:r>
            <a:r>
              <a:rPr sz="1800">
                <a:latin typeface="Arimo"/>
              </a:rPr>
              <a:t/>
            </a:r>
            <a:endParaRPr sz="1800">
              <a:latin typeface="Arimo"/>
            </a:endParaRPr>
          </a:p>
        </p:txBody>
      </p:sp>
    </p:spTree>
  </p:cSld>
  <p:clrMapOvr>
    <a:masterClrMapping/>
  </p:clrMapOvr>
</p:sld>
</file>

<file path=ppt/slides/slide7.xml><?xml version="1.0" encoding="utf-8"?>
<p:sld xmlns:r="http://schemas.openxmlformats.org/officeDocument/2006/relationships" xmlns:p="http://schemas.openxmlformats.org/presentationml/2006/main" xmlns:a="http://schemas.openxmlformats.org/drawingml/2006/main">
  <p:cSld>
    <p:spTree>
      <p:nvGrpSpPr>
        <p:cNvPr id="1" name=""/>
        <p:cNvGrpSpPr/>
        <p:nvPr/>
      </p:nvGrpSpPr>
      <p:grpSpPr>
        <a:xfrm>
          <a:off y="0" x="0"/>
          <a:ext cy="0" cx="0"/>
          <a:chOff y="0" x="0"/>
          <a:chExt cy="0" cx="0"/>
        </a:xfrm>
      </p:grpSpPr>
      <p:sp>
        <p:nvSpPr>
          <p:cNvPr id="2" name="Shape 1"/>
          <p:cNvSpPr>
            <a:spLocks noGrp="1"/>
          </p:cNvSpPr>
          <p:nvPr>
            <p:ph type="title"/>
          </p:nvPr>
        </p:nvSpPr>
        <p:spPr>
          <a:xfrm>
            <a:off y="1019515" x="4738101"/>
            <a:ext cy="1143000" cx="4154183"/>
          </a:xfrm>
        </p:spPr>
        <p:txBody>
          <a:bodyPr/>
          <a:lstStyle/>
          <a:p>
            <a:r>
              <a:rPr sz="2800">
                <a:solidFill>
                  <a:srgbClr val="0020c0"/>
                </a:solidFill>
              </a:rPr>
              <a:t>The Basilica of Sant'Ambrogio in Milan, Italy.</a:t>
            </a:r>
            <a:r>
              <a:rPr dirty="0" lang="en-US"/>
              <a:t/>
            </a:r>
            <a:endParaRPr dirty="0" lang="en-US"/>
          </a:p>
        </p:txBody>
      </p:sp>
      <p:sp>
        <p:nvSpPr>
          <p:cNvPr id="3" name="Shape 2"/>
          <p:cNvSpPr>
            <a:spLocks noGrp="1"/>
          </p:cNvSpPr>
          <p:nvPr>
            <p:ph type="body" idx="1"/>
          </p:nvPr>
        </p:nvSpPr>
        <p:spPr>
          <a:xfrm>
            <a:off y="607032" x="-133564"/>
            <a:ext cy="5938659" cx="4312578"/>
          </a:xfrm>
        </p:spPr>
        <p:txBody>
          <a:bodyPr anchor="t"/>
          <a:lstStyle/>
          <a:p>
            <a:pPr algn="just">
              <a:buNone/>
            </a:pPr>
            <a:r>
              <a:rPr/>
              <a:t>    </a:t>
            </a:r>
            <a:r>
              <a:rPr>
                <a:solidFill>
                  <a:srgbClr val="0020c0"/>
                </a:solidFill>
              </a:rPr>
              <a:t>Roman architectural style continued to influence building in the former empire for many centuries, and the style beginning in Western Europe about 1000 is called Romanesque architecture to reflect this dependence on</a:t>
            </a:r>
            <a:r>
              <a:rPr/>
              <a:t> </a:t>
            </a:r>
            <a:r>
              <a:rPr>
                <a:solidFill>
                  <a:srgbClr val="0020c0"/>
                </a:solidFill>
              </a:rPr>
              <a:t>basic Roman forms.</a:t>
            </a:r>
            <a:r>
              <a:rPr dirty="0" lang="en-US"/>
              <a:t/>
            </a:r>
            <a:endParaRPr dirty="0" lang="en-US"/>
          </a:p>
        </p:txBody>
      </p:sp>
      <p:pic>
        <p:nvPicPr>
          <p:cNvPr id="16" name="Picture"/>
          <p:cNvPicPr/>
          <p:nvPr/>
        </p:nvPicPr>
        <p:blipFill>
          <a:blip r:embed="rId2"/>
          <a:stretch>
            <a:fillRect/>
          </a:stretch>
        </p:blipFill>
        <p:spPr>
          <a:xfrm>
            <a:off y="2757613" x="4237392"/>
            <a:ext cy="3123631" cx="4589822"/>
          </a:xfrm>
          <a:prstGeom prst="rect"/>
          <a:noFill/>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QO">
      <a:majorFont>
        <a:latin typeface="Arimo"/>
        <a:ea typeface=""/>
        <a:cs typeface=""/>
      </a:majorFont>
      <a:minorFont>
        <a:latin typeface="Arimo"/>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QO">
      <a:majorFont>
        <a:latin typeface="Arimo"/>
        <a:ea typeface=""/>
        <a:cs typeface=""/>
      </a:majorFont>
      <a:minorFont>
        <a:latin typeface="Arimo"/>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QO">
      <a:majorFont>
        <a:latin typeface="Arimo"/>
        <a:ea typeface=""/>
        <a:cs typeface=""/>
      </a:majorFont>
      <a:minorFont>
        <a:latin typeface="Arimo"/>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34</TotalTime>
  <Words>1</Words>
  <Application>Microsoft Office PowerPoint</Application>
  <PresentationFormat>On-screen Show (4:3)</PresentationFormat>
  <Paragraphs>1</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Slide 1</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cp:lastModifiedBy>Vinod</cp:lastModifiedBy>
  <cp:revision>13</cp:revision>
  <dcterms:modified xsi:type="dcterms:W3CDTF">2013-08-30T09:48:11Z</dcterms:modified>
</cp:coreProperties>
</file>