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D08E88-61C5-4615-975D-BD8E18208EC6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D661EC7-5E68-4684-ABB8-3F05570A46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8-tub-ru.yandex.net/i?id=558302093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285728"/>
            <a:ext cx="7643866" cy="1569660"/>
          </a:xfrm>
          <a:prstGeom prst="rect">
            <a:avLst/>
          </a:prstGeom>
          <a:noFill/>
        </p:spPr>
        <p:txBody>
          <a:bodyPr wrap="square" lIns="91440" tIns="45720" rIns="91440" bIns="45720" anchor="t" anchorCtr="1">
            <a:spAutoFit/>
          </a:bodyPr>
          <a:lstStyle/>
          <a:p>
            <a:pPr algn="ctr"/>
            <a:r>
              <a:rPr lang="ru-RU" sz="96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Белоруссия</a:t>
            </a:r>
            <a:endParaRPr lang="ru-RU" sz="96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09" y="428604"/>
            <a:ext cx="79296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/>
                </a:solidFill>
                <a:latin typeface="Bookman Old Style" pitchFamily="18" charset="0"/>
              </a:rPr>
              <a:t> </a:t>
            </a:r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Традиционно белорусы носили</a:t>
            </a:r>
          </a:p>
          <a:p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б</a:t>
            </a:r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елые </a:t>
            </a:r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народные костюмы, отсюда</a:t>
            </a:r>
          </a:p>
          <a:p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и</a:t>
            </a:r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ru-RU" sz="3200" i="1" dirty="0" smtClean="0">
                <a:solidFill>
                  <a:srgbClr val="0070C0"/>
                </a:solidFill>
                <a:latin typeface="Bookman Old Style" pitchFamily="18" charset="0"/>
              </a:rPr>
              <a:t>пошло название края - </a:t>
            </a:r>
            <a:r>
              <a:rPr lang="ru-RU" sz="3200" i="1" u="sng" dirty="0" smtClean="0">
                <a:solidFill>
                  <a:srgbClr val="0070C0"/>
                </a:solidFill>
                <a:latin typeface="Bookman Old Style" pitchFamily="18" charset="0"/>
              </a:rPr>
              <a:t>Белоруссия</a:t>
            </a:r>
            <a:endParaRPr lang="ru-RU" sz="3200" i="1" u="sng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36866" name="Picture 2" descr="http://lapichy-school.ucoz.org/foto/000446_196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71678"/>
            <a:ext cx="5572164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8001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 smtClean="0">
                <a:ln/>
                <a:solidFill>
                  <a:schemeClr val="accent3"/>
                </a:solidFill>
                <a:effectLst/>
                <a:latin typeface="Georgia" pitchFamily="18" charset="0"/>
              </a:rPr>
              <a:t>Достопримечательности</a:t>
            </a:r>
          </a:p>
          <a:p>
            <a:pPr algn="ctr"/>
            <a:r>
              <a:rPr lang="ru-RU" sz="4000" b="1" i="1" dirty="0" smtClean="0">
                <a:ln/>
                <a:solidFill>
                  <a:schemeClr val="accent3"/>
                </a:solidFill>
                <a:latin typeface="Georgia" pitchFamily="18" charset="0"/>
              </a:rPr>
              <a:t>Белоруссии</a:t>
            </a:r>
            <a:endParaRPr lang="ru-RU" sz="4000" b="1" i="1" cap="none" spc="0" dirty="0">
              <a:ln/>
              <a:solidFill>
                <a:schemeClr val="accent3"/>
              </a:solidFill>
              <a:effectLst/>
              <a:latin typeface="Georgia" pitchFamily="18" charset="0"/>
            </a:endParaRPr>
          </a:p>
        </p:txBody>
      </p:sp>
      <p:pic>
        <p:nvPicPr>
          <p:cNvPr id="37890" name="Picture 2" descr="http://im6-tub-ru.yandex.net/i?id=53986562-2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60909"/>
            <a:ext cx="3214710" cy="241103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3643314"/>
            <a:ext cx="3278182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  <a:latin typeface="Georgia" pitchFamily="18" charset="0"/>
              </a:rPr>
              <a:t>Здание национальной </a:t>
            </a:r>
          </a:p>
          <a:p>
            <a:pPr algn="ctr"/>
            <a:r>
              <a:rPr lang="ru-RU" b="1" i="1" u="sng" dirty="0" smtClean="0">
                <a:solidFill>
                  <a:srgbClr val="C00000"/>
                </a:solidFill>
                <a:latin typeface="Georgia" pitchFamily="18" charset="0"/>
              </a:rPr>
              <a:t>Библиотеки</a:t>
            </a:r>
            <a:endParaRPr lang="ru-RU" b="1" i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7892" name="Picture 4" descr="http://im6-tub-ru.yandex.net/i?id=182903762-7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857628"/>
            <a:ext cx="3167098" cy="25896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4876" y="5857892"/>
            <a:ext cx="364333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  <a:latin typeface="Georgia" pitchFamily="18" charset="0"/>
              </a:rPr>
              <a:t>Беловежская пуща – </a:t>
            </a:r>
          </a:p>
          <a:p>
            <a:r>
              <a:rPr lang="ru-RU" b="1" i="1" u="sng" dirty="0" smtClean="0">
                <a:solidFill>
                  <a:srgbClr val="C00000"/>
                </a:solidFill>
                <a:latin typeface="Georgia" pitchFamily="18" charset="0"/>
              </a:rPr>
              <a:t>Резиденция Деда Мороза</a:t>
            </a:r>
            <a:endParaRPr lang="ru-RU" b="1" i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7894" name="Picture 6" descr="http://im2-tub-ru.yandex.net/i?id=317474391-3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357694"/>
            <a:ext cx="3286148" cy="2000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099" y="6143644"/>
            <a:ext cx="2857521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b="1" i="1" u="sng" dirty="0" smtClean="0">
                <a:solidFill>
                  <a:srgbClr val="C00000"/>
                </a:solidFill>
                <a:latin typeface="Georgia" pitchFamily="18" charset="0"/>
              </a:rPr>
              <a:t>Мирский замок</a:t>
            </a:r>
            <a:endParaRPr lang="ru-RU" sz="2000" b="1" i="1" u="sng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7896" name="Picture 8" descr="http://upload.wikimedia.org/wikipedia/commons/thumb/4/4f/Belarus-Minsk-House_of_Government_and_Vladimir_Lenin_Monument_%28perspective_corrected%29.jpg/220px-Belarus-Minsk-House_of_Government_and_Vladimir_Lenin_Monument_%28perspective_corrected%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643050"/>
            <a:ext cx="3071834" cy="20064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4876" y="3429000"/>
            <a:ext cx="33575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  <a:latin typeface="Georgia" pitchFamily="18" charset="0"/>
              </a:rPr>
              <a:t>Дом Правительства</a:t>
            </a:r>
            <a:endParaRPr lang="ru-RU" b="1" i="1" u="sng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sunexpress.by/Image/big/161__p1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3758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9308" y="5500702"/>
            <a:ext cx="81483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itchFamily="66" charset="0"/>
              </a:rPr>
              <a:t>Спасибо за внимание</a:t>
            </a:r>
            <a:endParaRPr lang="ru-RU" sz="72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upload.wikimedia.org/wikipedia/commons/thumb/6/69/%D0%A1%D1%82%D1%83%D0%B4%D0%B3%D0%BE%D1%80%D0%BE%D0%B4%D1%80%D0%BE%D0%BA-2.jpg/220px-%D0%A1%D1%82%D1%83%D0%B4%D0%B3%D0%BE%D1%80%D0%BE%D0%B4%D1%80%D0%BE%D0%B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Минск   - столица  Белоруссии</a:t>
            </a:r>
            <a:endParaRPr lang="ru-RU" sz="5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2007-12.photosight.ru/04/2443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8699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Густые леса, зелёные луга, дороги среди хребтов, тихие и   спокойные  реки.                                                                                         Среди них  - Днепр, Западная Двина, Неман.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5-tub-ru.yandex.net/i?id=53036200-6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572560" cy="107721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Беловежская пуща – заповедник. В нём  водятся  лоси, олени, волки, барсуки, куницы, горностаи, бобры.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2-tub-ru.yandex.net/i?id=274454570-68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5929330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atin typeface="Bookman Old Style" pitchFamily="18" charset="0"/>
              </a:rPr>
              <a:t>Гордость заповедника - </a:t>
            </a:r>
            <a:r>
              <a:rPr lang="ru-RU" sz="4400" i="1" dirty="0" smtClean="0">
                <a:latin typeface="Bookman Old Style" pitchFamily="18" charset="0"/>
              </a:rPr>
              <a:t>зубры</a:t>
            </a:r>
            <a:endParaRPr lang="ru-RU" sz="44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B0F0"/>
                </a:solidFill>
                <a:latin typeface="Bookman Old Style" pitchFamily="18" charset="0"/>
              </a:rPr>
              <a:t>Белоруссия – развитая</a:t>
            </a:r>
          </a:p>
          <a:p>
            <a:pPr algn="ctr"/>
            <a:r>
              <a:rPr lang="ru-RU" sz="3200" i="1" dirty="0">
                <a:solidFill>
                  <a:srgbClr val="00B0F0"/>
                </a:solidFill>
                <a:latin typeface="Bookman Old Style" pitchFamily="18" charset="0"/>
              </a:rPr>
              <a:t>п</a:t>
            </a:r>
            <a:r>
              <a:rPr lang="ru-RU" sz="3200" i="1" dirty="0" smtClean="0">
                <a:solidFill>
                  <a:srgbClr val="00B0F0"/>
                </a:solidFill>
                <a:latin typeface="Bookman Old Style" pitchFamily="18" charset="0"/>
              </a:rPr>
              <a:t>ромышленная страна.</a:t>
            </a:r>
          </a:p>
          <a:p>
            <a:pPr algn="ctr"/>
            <a:r>
              <a:rPr lang="ru-RU" sz="3200" i="1" dirty="0" smtClean="0">
                <a:solidFill>
                  <a:srgbClr val="00B0F0"/>
                </a:solidFill>
                <a:latin typeface="Bookman Old Style" pitchFamily="18" charset="0"/>
              </a:rPr>
              <a:t>Во всём мире известны: </a:t>
            </a:r>
            <a:endParaRPr lang="ru-RU" sz="3200" i="1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http://im7-tub-ru.yandex.net/i?id=376121191-23-72&amp;n=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14554"/>
            <a:ext cx="2928958" cy="2286016"/>
          </a:xfrm>
          <a:prstGeom prst="rect">
            <a:avLst/>
          </a:prstGeom>
          <a:solidFill>
            <a:srgbClr val="FF0000"/>
          </a:solidFill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30722" name="Picture 2" descr="http://im7-tub-ru.yandex.net/i?id=85026809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929066"/>
            <a:ext cx="3048008" cy="228600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0034" y="4357694"/>
            <a:ext cx="2928958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  <a:latin typeface="Bookman Old Style" pitchFamily="18" charset="0"/>
              </a:rPr>
              <a:t>Трактор  «Беларусь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»</a:t>
            </a:r>
            <a:endParaRPr lang="ru-RU" sz="2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5715016"/>
            <a:ext cx="114300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Bookman Old Style" pitchFamily="18" charset="0"/>
              </a:rPr>
              <a:t>МАЗ</a:t>
            </a:r>
            <a:endParaRPr lang="ru-RU" sz="28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4572008"/>
            <a:ext cx="142876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solidFill>
                  <a:srgbClr val="FF0000"/>
                </a:solidFill>
                <a:latin typeface="Bookman Old Style" pitchFamily="18" charset="0"/>
              </a:rPr>
              <a:t>БелАЗ</a:t>
            </a:r>
            <a:endParaRPr lang="ru-RU" sz="28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26" name="Picture 6" descr="http://upload.wikimedia.org/wikipedia/commons/thumb/0/03/BelAZ_haul_truck.jpg/220px-BelAZ_haul_truc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6812" y="2143116"/>
            <a:ext cx="3106638" cy="2411023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0-tub-ru.yandex.net/i?id=450935141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7"/>
            <a:ext cx="8643998" cy="62686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143512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В  Белоруссии за годы Великой отечественной</a:t>
            </a:r>
          </a:p>
          <a:p>
            <a:r>
              <a:rPr lang="ru-RU" sz="2400" b="1" i="1" dirty="0">
                <a:latin typeface="Bookman Old Style" pitchFamily="18" charset="0"/>
              </a:rPr>
              <a:t>в</a:t>
            </a:r>
            <a:r>
              <a:rPr lang="ru-RU" sz="2400" b="1" i="1" dirty="0" smtClean="0">
                <a:latin typeface="Bookman Old Style" pitchFamily="18" charset="0"/>
              </a:rPr>
              <a:t>ойны погиб каждый четвёртый белорус.   Были   уничтожены города и деревни, некоторые 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вместе с жителями.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2-tub-ru.yandex.net/i?id=405140723-31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215082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Bookman Old Style" pitchFamily="18" charset="0"/>
              </a:rPr>
              <a:t>Холмские ворота – символ </a:t>
            </a:r>
            <a:r>
              <a:rPr lang="ru-RU" sz="2800" i="1" dirty="0">
                <a:solidFill>
                  <a:srgbClr val="FF0000"/>
                </a:solidFill>
                <a:latin typeface="Bookman Old Style" pitchFamily="18" charset="0"/>
              </a:rPr>
              <a:t> </a:t>
            </a:r>
            <a:r>
              <a:rPr lang="ru-RU" sz="2800" i="1" dirty="0" smtClean="0">
                <a:solidFill>
                  <a:srgbClr val="FF0000"/>
                </a:solidFill>
                <a:latin typeface="Bookman Old Style" pitchFamily="18" charset="0"/>
              </a:rPr>
              <a:t>Брестской крепости.</a:t>
            </a:r>
            <a:endParaRPr lang="ru-RU" sz="28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71480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u="sng" dirty="0" smtClean="0">
                <a:solidFill>
                  <a:srgbClr val="0070C0"/>
                </a:solidFill>
                <a:latin typeface="Bookman Old Style" pitchFamily="18" charset="0"/>
              </a:rPr>
              <a:t>В  Белоруссии  славятся :</a:t>
            </a:r>
            <a:endParaRPr lang="ru-RU" sz="3600" i="1" u="sng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35842" name="Picture 2" descr="http://im7-tub-ru.yandex.net/i?id=14610827-11-16f-12056&amp;n=21"/>
          <p:cNvPicPr>
            <a:picLocks noChangeAspect="1" noChangeArrowheads="1"/>
          </p:cNvPicPr>
          <p:nvPr/>
        </p:nvPicPr>
        <p:blipFill>
          <a:blip r:embed="rId2" cstate="print"/>
          <a:srcRect t="13055"/>
          <a:stretch>
            <a:fillRect/>
          </a:stretch>
        </p:blipFill>
        <p:spPr bwMode="auto">
          <a:xfrm>
            <a:off x="642910" y="1714488"/>
            <a:ext cx="2571768" cy="2378734"/>
          </a:xfrm>
          <a:prstGeom prst="rect">
            <a:avLst/>
          </a:prstGeom>
          <a:noFill/>
        </p:spPr>
      </p:pic>
      <p:pic>
        <p:nvPicPr>
          <p:cNvPr id="35844" name="Picture 4" descr="http://im6-tub-ru.yandex.net/i?id=327402071-6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7" y="1285860"/>
            <a:ext cx="2678924" cy="29765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4000504"/>
            <a:ext cx="2857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latin typeface="Bookman Old Style" pitchFamily="18" charset="0"/>
              </a:rPr>
              <a:t>Резьба по дереву</a:t>
            </a:r>
            <a:endParaRPr lang="ru-RU" sz="2400" i="1" u="sng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142984"/>
            <a:ext cx="2852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latin typeface="Bookman Old Style" pitchFamily="18" charset="0"/>
              </a:rPr>
              <a:t>Белорусская </a:t>
            </a:r>
          </a:p>
          <a:p>
            <a:r>
              <a:rPr lang="ru-RU" sz="2800" i="1" u="sng" dirty="0" smtClean="0">
                <a:solidFill>
                  <a:schemeClr val="bg1"/>
                </a:solidFill>
                <a:latin typeface="Bookman Old Style" pitchFamily="18" charset="0"/>
              </a:rPr>
              <a:t>керамика</a:t>
            </a:r>
            <a:endParaRPr lang="ru-RU" sz="2800" i="1" u="sng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35846" name="Picture 6" descr="http://im5-tub-ru.yandex.net/i?id=130861583-6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071942"/>
            <a:ext cx="3093575" cy="21561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488" y="5857892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>
                <a:solidFill>
                  <a:srgbClr val="C00000"/>
                </a:solidFill>
                <a:latin typeface="Bookman Old Style" pitchFamily="18" charset="0"/>
              </a:rPr>
              <a:t>Плетение из лозы</a:t>
            </a:r>
            <a:endParaRPr lang="ru-RU" sz="2800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DE7F0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204</TotalTime>
  <Words>146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Valued Acer Customer</cp:lastModifiedBy>
  <cp:revision>18</cp:revision>
  <dcterms:created xsi:type="dcterms:W3CDTF">2013-03-15T23:28:40Z</dcterms:created>
  <dcterms:modified xsi:type="dcterms:W3CDTF">2013-03-16T04:27:20Z</dcterms:modified>
</cp:coreProperties>
</file>