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358114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Рене Декарт</a:t>
            </a:r>
            <a:endParaRPr lang="ru-RU" sz="3200" dirty="0"/>
          </a:p>
        </p:txBody>
      </p:sp>
      <p:pic>
        <p:nvPicPr>
          <p:cNvPr id="4" name="Содержимое 3" descr="File:Frans Hals - Portret van René Descarte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36962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6000768"/>
            <a:ext cx="2694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+mj-lt"/>
              </a:rPr>
              <a:t>1596-1650г.</a:t>
            </a:r>
            <a:endParaRPr lang="ru-RU" sz="36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857232"/>
            <a:ext cx="471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Создатель </a:t>
            </a:r>
            <a:r>
              <a:rPr lang="ru-RU" i="1" dirty="0" smtClean="0"/>
              <a:t>аналитической геометрии и современной алгебраической </a:t>
            </a:r>
            <a:r>
              <a:rPr lang="ru-RU" i="1" dirty="0" smtClean="0"/>
              <a:t>символики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143372" y="1766160"/>
            <a:ext cx="4572032" cy="4770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выпустил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свет главный философско-математический труд,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Рассуждение о методе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этой книге излагалась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аналитическая геометрия, а также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многочисленные результаты в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алгебре,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геометрии,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оптике.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ледует отметить переработанную им математическую символику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Виета, с этого момента близкую к современной. Коэффициенты он обозначал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неизвестные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Натуральный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показатель степени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принял современный вид. Появилась черта над подкоренным выражением. Уравнения приводятся к канонической форме.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аналитической геометрии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позволило перевести исследование геометрических свойств кривых и тел на алгебраический язык.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Декарт в других науках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4972056" cy="490063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1800" i="1" dirty="0" smtClean="0"/>
              <a:t>Физические </a:t>
            </a:r>
            <a:r>
              <a:rPr lang="ru-RU" sz="1800" i="1" dirty="0" smtClean="0"/>
              <a:t>исследования Декарта относятся главным образом к </a:t>
            </a:r>
            <a:r>
              <a:rPr lang="ru-RU" sz="1800" i="1" dirty="0" smtClean="0"/>
              <a:t>механике</a:t>
            </a:r>
            <a:r>
              <a:rPr lang="ru-RU" sz="1800" i="1" dirty="0" smtClean="0"/>
              <a:t>, оптике и общему строению Вселенной. </a:t>
            </a:r>
            <a:endParaRPr lang="ru-RU" sz="1800" i="1" dirty="0" smtClean="0"/>
          </a:p>
          <a:p>
            <a:r>
              <a:rPr lang="ru-RU" sz="1800" i="1" dirty="0" smtClean="0"/>
              <a:t>Он выделил обширный класс невидимых тонких материй, с помощью которых пытался объяснить действие теплоты, тяготения, электричества и магнетизма.</a:t>
            </a:r>
          </a:p>
          <a:p>
            <a:r>
              <a:rPr lang="ru-RU" sz="1800" i="1" dirty="0" smtClean="0"/>
              <a:t>Крупнейшим открытием Декарта, ставшим фундаментальным для последующей психологии, можно считать понятие о рефлексе и принцип рефлекторной деятельности. </a:t>
            </a:r>
            <a:endParaRPr lang="ru-RU" sz="1800" i="1" dirty="0"/>
          </a:p>
        </p:txBody>
      </p:sp>
      <p:pic>
        <p:nvPicPr>
          <p:cNvPr id="4" name="Рисунок 3" descr="http://hobbinol.files.wordpress.com/2011/09/rene-descartes.jpg?w=529"/>
          <p:cNvPicPr/>
          <p:nvPr/>
        </p:nvPicPr>
        <p:blipFill>
          <a:blip r:embed="rId2" cstate="print"/>
          <a:srcRect l="44253" b="3529"/>
          <a:stretch>
            <a:fillRect/>
          </a:stretch>
        </p:blipFill>
        <p:spPr bwMode="auto">
          <a:xfrm>
            <a:off x="6000760" y="1643050"/>
            <a:ext cx="2781313" cy="40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</TotalTime>
  <Words>39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Техническая</vt:lpstr>
      <vt:lpstr>Рене Декарт</vt:lpstr>
      <vt:lpstr>Декарт в других науках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Рене Декарт</dc:title>
  <dc:creator>Katia</dc:creator>
  <cp:lastModifiedBy>Katia</cp:lastModifiedBy>
  <cp:revision>5</cp:revision>
  <dcterms:created xsi:type="dcterms:W3CDTF">2014-01-20T17:52:21Z</dcterms:created>
  <dcterms:modified xsi:type="dcterms:W3CDTF">2014-01-20T18:29:06Z</dcterms:modified>
</cp:coreProperties>
</file>