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229600" cy="2214578"/>
          </a:xfrm>
        </p:spPr>
        <p:txBody>
          <a:bodyPr>
            <a:no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Ребусы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757874" cy="118585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57752" y="4643446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Таурина</a:t>
            </a:r>
            <a:r>
              <a:rPr lang="ru-RU" dirty="0" smtClean="0"/>
              <a:t> Кристина</a:t>
            </a:r>
          </a:p>
          <a:p>
            <a:r>
              <a:rPr lang="ru-RU" dirty="0" smtClean="0"/>
              <a:t>Ученица 3 А класса, МБОУ СОШ № 41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/>
          <a:lstStyle/>
          <a:p>
            <a:r>
              <a:rPr lang="ru-RU" dirty="0" smtClean="0"/>
              <a:t>РЕБУСЫ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352928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65916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28092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60822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13690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88027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352928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10464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352928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271533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Ребусы</vt:lpstr>
      <vt:lpstr>РЕБУСЫ 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РЕБУСЫ </dc:title>
  <dc:creator>Евгений</dc:creator>
  <cp:lastModifiedBy>Lexa</cp:lastModifiedBy>
  <cp:revision>2</cp:revision>
  <dcterms:created xsi:type="dcterms:W3CDTF">2013-12-25T13:59:14Z</dcterms:created>
  <dcterms:modified xsi:type="dcterms:W3CDTF">2014-01-30T17:25:25Z</dcterms:modified>
</cp:coreProperties>
</file>