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1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1ABA4E-CD72-497B-97AA-7213B3980F60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>Renaissance architecture</a:t>
            </a:r>
            <a:endParaRPr lang="ru-RU" sz="6600" dirty="0" smtClean="0">
              <a:solidFill>
                <a:srgbClr val="FFFFFF"/>
              </a:solidFill>
              <a:cs typeface="Times New Roman" pitchFamily="18" charset="0"/>
              <a:sym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628800"/>
            <a:ext cx="4320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architecture of the experiment was conducted with the forms , development, and combining ancient images appears complication parts , bending, refraction and interruption of architectural lines , intricate ornamentation , high density columns, half-columns and pilasters in space. Emphasizes freer ratio of space and matter 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620688"/>
            <a:ext cx="24288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Later </a:t>
            </a:r>
            <a:r>
              <a:rPr lang="en-US" dirty="0" smtClean="0"/>
              <a:t>Renaissance</a:t>
            </a:r>
            <a:endParaRPr lang="ru-RU" dirty="0"/>
          </a:p>
        </p:txBody>
      </p:sp>
      <p:pic>
        <p:nvPicPr>
          <p:cNvPr id="6146" name="Picture 2" descr="C:\Users\user\Desktop\Renessans v arhitekture sobor Svjatogo Petra v Ri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44824"/>
            <a:ext cx="4222776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  <a:cs typeface="Times New Roman" pitchFamily="18" charset="0"/>
                <a:sym typeface="Times New Roman" pitchFamily="18" charset="0"/>
              </a:rPr>
              <a:t>Renaissance - the period of the development of architecture in European countries since the beginning of XV to the beginning of the XVII century , in general during the revival and development of the foundations of spiritual and material culture of ancient Greece and Rome.</a:t>
            </a:r>
            <a:endParaRPr lang="ru-RU" dirty="0" smtClean="0">
              <a:solidFill>
                <a:srgbClr val="FFFFFF"/>
              </a:solidFill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smtClean="0"/>
              <a:t>Renaissance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476672"/>
            <a:ext cx="7924800" cy="1371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</a:t>
            </a:r>
            <a:r>
              <a:rPr lang="en-US" dirty="0" smtClean="0"/>
              <a:t>tyle </a:t>
            </a:r>
            <a:r>
              <a:rPr lang="en-US" dirty="0" smtClean="0"/>
              <a:t>Features</a:t>
            </a:r>
            <a:endParaRPr lang="ru-RU" dirty="0"/>
          </a:p>
        </p:txBody>
      </p:sp>
      <p:sp>
        <p:nvSpPr>
          <p:cNvPr id="11268" name="Text Placeholder 3"/>
          <p:cNvSpPr>
            <a:spLocks noGrp="1"/>
          </p:cNvSpPr>
          <p:nvPr>
            <p:ph type="body" idx="1"/>
          </p:nvPr>
        </p:nvSpPr>
        <p:spPr>
          <a:xfrm>
            <a:off x="395536" y="2420888"/>
            <a:ext cx="7924800" cy="216024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Particular importance in this regard is given to forms of ancient architecture : symmetry , proportion, geometry and order parts , as illustrated by the surviving examples of Roman architecture . Complicated proportion of medieval buildings replaced the ordered arrangement of columns , pilasters and lintels , to replace asymmetric outline comes semicircle arch hemisphere dome niche </a:t>
            </a:r>
            <a:r>
              <a:rPr lang="en-US" dirty="0" err="1" smtClean="0"/>
              <a:t>edikuly</a:t>
            </a:r>
            <a:r>
              <a:rPr lang="en-US" dirty="0" smtClean="0"/>
              <a:t> .</a:t>
            </a:r>
            <a:endParaRPr lang="ru-RU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764704"/>
            <a:ext cx="3802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There are three main periods: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420888"/>
            <a:ext cx="59766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Early Renaissance or </a:t>
            </a:r>
            <a:r>
              <a:rPr lang="en-US" dirty="0" err="1" smtClean="0"/>
              <a:t>Quattrocento</a:t>
            </a:r>
            <a:r>
              <a:rPr lang="en-US" dirty="0" smtClean="0"/>
              <a:t> , roughly coincides with the XV century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High </a:t>
            </a:r>
            <a:r>
              <a:rPr lang="en-US" dirty="0" smtClean="0"/>
              <a:t>Renaissance , the first quarter of the XVI century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Mannerism </a:t>
            </a:r>
            <a:r>
              <a:rPr lang="en-US" dirty="0" smtClean="0"/>
              <a:t>or Late Renaissance </a:t>
            </a:r>
            <a:endParaRPr lang="en-US" dirty="0" smtClean="0"/>
          </a:p>
          <a:p>
            <a:r>
              <a:rPr lang="en-US" dirty="0" smtClean="0"/>
              <a:t>( </a:t>
            </a:r>
            <a:r>
              <a:rPr lang="en-US" dirty="0" smtClean="0"/>
              <a:t>ok.1520 -1600 ) .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2987824" y="548680"/>
            <a:ext cx="29257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Early </a:t>
            </a:r>
            <a:r>
              <a:rPr lang="en-US" dirty="0" smtClean="0"/>
              <a:t>Renaissance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84784"/>
            <a:ext cx="4680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Show a tendency to organic combination of medieval traditions with classical elements . In the temple construction is the main type of basil with a flat ceiling or cross vaults , but in the elements - arrangement and decoration of columns and pillars , arches and architraves distribution , the appearance of windows and portals , architects cater for Greco- Roman monuments in the pursuit of extensive education , free spaces inside </a:t>
            </a:r>
            <a:r>
              <a:rPr lang="en-US" sz="1200" dirty="0" err="1" smtClean="0"/>
              <a:t>buildings.Later</a:t>
            </a:r>
            <a:r>
              <a:rPr lang="en-US" sz="1200" dirty="0" smtClean="0"/>
              <a:t> , gradually , and in the general concept and in detail the basis of the works are examples of ancient </a:t>
            </a:r>
            <a:r>
              <a:rPr lang="en-US" sz="1200" dirty="0" err="1" smtClean="0"/>
              <a:t>art.Most</a:t>
            </a:r>
            <a:r>
              <a:rPr lang="en-US" sz="1200" dirty="0" smtClean="0"/>
              <a:t> often in the design of buildings present Corinthian order with various modifications capitals. New style stronger penetrates </a:t>
            </a:r>
            <a:r>
              <a:rPr lang="en-US" sz="1200" dirty="0" err="1" smtClean="0"/>
              <a:t>nehramovuyu</a:t>
            </a:r>
            <a:r>
              <a:rPr lang="en-US" sz="1200" dirty="0" smtClean="0"/>
              <a:t> architecture : palaces of the rulers , the city government and the nobility , like earlier fortresses , not all departed from medieval appearance, change, obvious desire of architects to observe the symmetry and harmony of </a:t>
            </a:r>
            <a:r>
              <a:rPr lang="en-US" sz="1200" dirty="0" err="1" smtClean="0"/>
              <a:t>proportions.These</a:t>
            </a:r>
            <a:r>
              <a:rPr lang="en-US" sz="1200" dirty="0" smtClean="0"/>
              <a:t> buildings are harmoniously spacious courtyards enclosed by the lower and upper floors of the arcades on the arches , which are supported by columns or pilasters Antique </a:t>
            </a:r>
            <a:r>
              <a:rPr lang="en-US" sz="1200" dirty="0" err="1" smtClean="0"/>
              <a:t>shape.Regularity</a:t>
            </a:r>
            <a:r>
              <a:rPr lang="en-US" sz="1200" dirty="0" smtClean="0"/>
              <a:t> of the facade attached horizontally by cornices and graceful </a:t>
            </a:r>
            <a:r>
              <a:rPr lang="en-US" sz="1200" dirty="0" err="1" smtClean="0"/>
              <a:t>Interfloor</a:t>
            </a:r>
            <a:r>
              <a:rPr lang="en-US" sz="1200" dirty="0" smtClean="0"/>
              <a:t> main cornice , forming a strong ledge under the roof.</a:t>
            </a:r>
            <a:endParaRPr lang="ru-RU" sz="1200" dirty="0"/>
          </a:p>
        </p:txBody>
      </p:sp>
      <p:pic>
        <p:nvPicPr>
          <p:cNvPr id="1026" name="Picture 2" descr="C:\Users\user\Desktop\Renessans v arhitekture Santa-Marija-del-Fo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44824"/>
            <a:ext cx="3046613" cy="29523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476672"/>
            <a:ext cx="2446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Early Renaissance</a:t>
            </a:r>
            <a:endParaRPr lang="ru-RU" dirty="0"/>
          </a:p>
        </p:txBody>
      </p:sp>
      <p:pic>
        <p:nvPicPr>
          <p:cNvPr id="2050" name="Picture 2" descr="C:\Users\user\Desktop\Renessans v arhitekture Santa-Marija-del-For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610350" cy="47339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476672"/>
            <a:ext cx="24465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Early Renaissance</a:t>
            </a:r>
            <a:endParaRPr lang="ru-RU" dirty="0"/>
          </a:p>
        </p:txBody>
      </p:sp>
      <p:pic>
        <p:nvPicPr>
          <p:cNvPr id="3074" name="Picture 2" descr="C:\Users\user\Desktop\Renessans v arhitekture Dvorec dozhej Venec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6545917" cy="2592288"/>
          </a:xfrm>
          <a:prstGeom prst="rect">
            <a:avLst/>
          </a:prstGeom>
          <a:noFill/>
        </p:spPr>
      </p:pic>
      <p:pic>
        <p:nvPicPr>
          <p:cNvPr id="3075" name="Picture 3" descr="C:\Users\user\Desktop\Renessans v arhitekture Dvorec dozhej Venecij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3" y="3645024"/>
            <a:ext cx="6552727" cy="28819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332656"/>
            <a:ext cx="2396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High </a:t>
            </a:r>
            <a:r>
              <a:rPr lang="en-US" dirty="0" smtClean="0"/>
              <a:t>Renaissance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80728"/>
            <a:ext cx="33123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Major monuments of Italian architecture of this time - secular buildings , which differ harmony and grandeur of its proportions , elegance detail trim and ornamentation of eaves , windows, doors , palaces with light , mostly two-story galleries on the columns and pillars. In the temple there is a desire to build the enormity and majesty , the transition from the medieval to the Roman cross vault </a:t>
            </a:r>
            <a:r>
              <a:rPr lang="en-US" sz="2000" dirty="0" err="1" smtClean="0"/>
              <a:t>Korobov</a:t>
            </a:r>
            <a:r>
              <a:rPr lang="en-US" sz="2000" dirty="0" smtClean="0"/>
              <a:t> vault , dome supported by four massive pillars .</a:t>
            </a:r>
            <a:endParaRPr lang="ru-RU" sz="2000" dirty="0"/>
          </a:p>
        </p:txBody>
      </p:sp>
      <p:pic>
        <p:nvPicPr>
          <p:cNvPr id="4098" name="Picture 2" descr="C:\Users\user\Desktop\Renessans v arhitekture Tempetto vo dvore cerkvi San-Petro v Montor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052736"/>
            <a:ext cx="3804618" cy="52261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404664"/>
            <a:ext cx="2396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High Renaissance</a:t>
            </a:r>
            <a:endParaRPr lang="ru-RU" dirty="0"/>
          </a:p>
        </p:txBody>
      </p:sp>
      <p:pic>
        <p:nvPicPr>
          <p:cNvPr id="5122" name="Picture 2" descr="C:\Users\user\Desktop\Renessans v arhitekture Galereja Uffici vid v storonu plowadi Sinorii Florenc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624736" cy="49685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3386BDC-2047-46AF-AE89-3A60F42B56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497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Renaissance architecture</vt:lpstr>
      <vt:lpstr>What is Renaissance?</vt:lpstr>
      <vt:lpstr>Style Features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2013-12-12T11:23:16Z</dcterms:created>
  <dcterms:modified xsi:type="dcterms:W3CDTF">2013-12-12T12:05:16Z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TC103368119990</vt:lpwstr>
  </property>
</Properties>
</file>