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  <p:sldId id="263" r:id="rId9"/>
    <p:sldId id="265" r:id="rId10"/>
    <p:sldId id="264" r:id="rId11"/>
    <p:sldId id="266" r:id="rId12"/>
    <p:sldId id="268" r:id="rId13"/>
    <p:sldId id="270" r:id="rId14"/>
    <p:sldId id="272" r:id="rId15"/>
    <p:sldId id="271" r:id="rId16"/>
    <p:sldId id="273" r:id="rId17"/>
    <p:sldId id="274" r:id="rId18"/>
    <p:sldId id="275" r:id="rId19"/>
    <p:sldId id="269" r:id="rId20"/>
    <p:sldId id="267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EFA26-F9C9-4B3D-88B2-4A5165BA7379}" type="datetimeFigureOut">
              <a:rPr lang="ru-RU" smtClean="0"/>
              <a:pPr/>
              <a:t>13.04.2011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BA31-8070-41DA-BC2D-94111F32B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EFA26-F9C9-4B3D-88B2-4A5165BA7379}" type="datetimeFigureOut">
              <a:rPr lang="ru-RU" smtClean="0"/>
              <a:pPr/>
              <a:t>13.04.2011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BA31-8070-41DA-BC2D-94111F32B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EFA26-F9C9-4B3D-88B2-4A5165BA7379}" type="datetimeFigureOut">
              <a:rPr lang="ru-RU" smtClean="0"/>
              <a:pPr/>
              <a:t>13.04.2011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BA31-8070-41DA-BC2D-94111F32B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EFA26-F9C9-4B3D-88B2-4A5165BA7379}" type="datetimeFigureOut">
              <a:rPr lang="ru-RU" smtClean="0"/>
              <a:pPr/>
              <a:t>13.04.2011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BA31-8070-41DA-BC2D-94111F32B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EFA26-F9C9-4B3D-88B2-4A5165BA7379}" type="datetimeFigureOut">
              <a:rPr lang="ru-RU" smtClean="0"/>
              <a:pPr/>
              <a:t>13.04.2011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BA31-8070-41DA-BC2D-94111F32B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EFA26-F9C9-4B3D-88B2-4A5165BA7379}" type="datetimeFigureOut">
              <a:rPr lang="ru-RU" smtClean="0"/>
              <a:pPr/>
              <a:t>13.04.2011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BA31-8070-41DA-BC2D-94111F32B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EFA26-F9C9-4B3D-88B2-4A5165BA7379}" type="datetimeFigureOut">
              <a:rPr lang="ru-RU" smtClean="0"/>
              <a:pPr/>
              <a:t>13.04.2011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BA31-8070-41DA-BC2D-94111F32B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EFA26-F9C9-4B3D-88B2-4A5165BA7379}" type="datetimeFigureOut">
              <a:rPr lang="ru-RU" smtClean="0"/>
              <a:pPr/>
              <a:t>13.04.2011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BA31-8070-41DA-BC2D-94111F32B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EFA26-F9C9-4B3D-88B2-4A5165BA7379}" type="datetimeFigureOut">
              <a:rPr lang="ru-RU" smtClean="0"/>
              <a:pPr/>
              <a:t>13.04.2011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BA31-8070-41DA-BC2D-94111F32B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EFA26-F9C9-4B3D-88B2-4A5165BA7379}" type="datetimeFigureOut">
              <a:rPr lang="ru-RU" smtClean="0"/>
              <a:pPr/>
              <a:t>13.04.2011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BA31-8070-41DA-BC2D-94111F32B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EFA26-F9C9-4B3D-88B2-4A5165BA7379}" type="datetimeFigureOut">
              <a:rPr lang="ru-RU" smtClean="0"/>
              <a:pPr/>
              <a:t>13.04.2011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BA31-8070-41DA-BC2D-94111F32B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EFA26-F9C9-4B3D-88B2-4A5165BA7379}" type="datetimeFigureOut">
              <a:rPr lang="ru-RU" smtClean="0"/>
              <a:pPr/>
              <a:t>13.04.2011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BA31-8070-41DA-BC2D-94111F32B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1.xml"/><Relationship Id="rId4" Type="http://schemas.openxmlformats.org/officeDocument/2006/relationships/slide" Target="slide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-foto.ru/" TargetMode="External"/><Relationship Id="rId2" Type="http://schemas.openxmlformats.org/officeDocument/2006/relationships/hyperlink" Target="http://www.delovoygorod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igital-lib.narod.ru/" TargetMode="External"/><Relationship Id="rId4" Type="http://schemas.openxmlformats.org/officeDocument/2006/relationships/hyperlink" Target="http://ru.wikipedia.org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RGB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её отношение к растровому изображению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3214678" y="3714752"/>
            <a:ext cx="1643074" cy="830997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571472" y="3714752"/>
            <a:ext cx="2214578" cy="830997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Растровое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изображение</a:t>
            </a: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5500694" y="3714752"/>
            <a:ext cx="3105402" cy="830997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технологий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качества изображений</a:t>
            </a:r>
            <a:endParaRPr lang="ru-RU" sz="2400" dirty="0"/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8259847" y="6488668"/>
            <a:ext cx="884153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Выход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86116" y="5786454"/>
            <a:ext cx="1951945" cy="646331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</p:spPr>
        <p:txBody>
          <a:bodyPr wrap="none">
            <a:spAutoFit/>
          </a:bodyPr>
          <a:lstStyle/>
          <a:p>
            <a:r>
              <a:rPr lang="ru-RU" dirty="0" smtClean="0"/>
              <a:t>Белоусов Алексей</a:t>
            </a:r>
          </a:p>
          <a:p>
            <a:pPr algn="ctr"/>
            <a:r>
              <a:rPr lang="ru-RU" dirty="0" smtClean="0"/>
              <a:t>Группа 2-1 П</a:t>
            </a:r>
            <a:endParaRPr lang="ru-RU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Достоинства и недостатки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786058"/>
            <a:ext cx="8229600" cy="334010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Недостатки:</a:t>
            </a: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Большой размер файлов с простыми изображениями.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Невозможность идеального масштабирования.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Невозможность вывода на печать на плоттер. </a:t>
            </a:r>
          </a:p>
          <a:p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Из‑за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этих недостатков для хранения простых рисунков рекомендуют вместо даже сжатой растровой графики использовать векторную графику.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Сравнение с векторной графикой</a:t>
            </a:r>
            <a:endParaRPr lang="ru-RU" dirty="0"/>
          </a:p>
        </p:txBody>
      </p:sp>
      <p:pic>
        <p:nvPicPr>
          <p:cNvPr id="4" name="Содержимое 3" descr="design-img-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714488"/>
            <a:ext cx="4400568" cy="4400568"/>
          </a:xfrm>
        </p:spPr>
      </p:pic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7563503" y="6488668"/>
            <a:ext cx="1580497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ru-RU" dirty="0" smtClean="0"/>
              <a:t>Выход в меню</a:t>
            </a:r>
            <a:endParaRPr lang="ru-RU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14620"/>
            <a:ext cx="8229600" cy="3482981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RGB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Red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Green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Blue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красный, зелёный, синий) — аддитивная цветовая модель, как правило, описывающая способ синтеза цвета для цветовоспроизведения. В российской традиции иногда обозначается как КЗС.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Выбор основных цветов обусловлен особенностями физиологии восприятия цвета сетчаткой человеческого глаза. Цветовая модель RGB нашла широкое применение в технике.</a:t>
            </a:r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RGB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857628"/>
            <a:ext cx="8686800" cy="28575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Аддитивной она называется потому, что цвета получаются путём добавления (англ.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addition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к черному. Иначе говоря, если цвет экрана, освещённого цветным прожектором, обозначается в RGB как (r1, g1, b1), а цвет того же экрана, освещенного другим прожектором, — (r2, g2, b2), то при освещении двумя прожекторами цвет экрана будет обозначаться как (r1+r2, g1+g2, b1+b2).</a:t>
            </a:r>
            <a:endParaRPr lang="ru-RU" sz="2400" dirty="0" smtClean="0"/>
          </a:p>
          <a:p>
            <a:endParaRPr lang="ru-RU" sz="2400" dirty="0"/>
          </a:p>
        </p:txBody>
      </p:sp>
      <p:pic>
        <p:nvPicPr>
          <p:cNvPr id="4" name="Рисунок 3" descr="RGB_illumin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1357298"/>
            <a:ext cx="3524248" cy="221686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g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428604"/>
            <a:ext cx="5650295" cy="5947679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RGB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2625725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Изображение в данной цветовой модели состоит из трёх каналов. При смешении основных цветов — например, синего (B) и красного (R), мы получаем пурпурный (M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magenta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при смешении зеленого (G) и красного (R) — жёлтый (Y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yellow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при смешении зеленого (G) и синего (B) — циановый (С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cyan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При смешении всех трёх цветовых компонентов мы получаем белый цвет (W).</a:t>
            </a:r>
          </a:p>
          <a:p>
            <a:endParaRPr lang="ru-RU" sz="2400" dirty="0"/>
          </a:p>
        </p:txBody>
      </p:sp>
      <p:pic>
        <p:nvPicPr>
          <p:cNvPr id="4" name="Рисунок 3" descr="rgb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1357298"/>
            <a:ext cx="1785950" cy="187994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RGB</a:t>
            </a:r>
            <a:r>
              <a:rPr lang="ru-RU" dirty="0" smtClean="0"/>
              <a:t> представление изображения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643337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большинства приложений значения координат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можно считать принадлежащими отрезку [0,1], что представляет пространство RGB в виде куба 1×1×1.Глубина цвета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компьютерах для представления каждой из координат традиционно используется один октет, значения которого обозначаются для удобства целыми числами от 0 до 255 включительно.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5794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RGB</a:t>
            </a:r>
            <a:r>
              <a:rPr lang="ru-RU" dirty="0" smtClean="0"/>
              <a:t> представление изображения</a:t>
            </a:r>
            <a:endParaRPr lang="ru-RU" dirty="0"/>
          </a:p>
        </p:txBody>
      </p:sp>
      <p:pic>
        <p:nvPicPr>
          <p:cNvPr id="4" name="Содержимое 3" descr="rgb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524186"/>
            <a:ext cx="4357686" cy="5333814"/>
          </a:xfrm>
        </p:spPr>
      </p:pic>
      <p:pic>
        <p:nvPicPr>
          <p:cNvPr id="5" name="Рисунок 4" descr="220px-Barn_grand_tetons_rgb_separ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78139" y="0"/>
            <a:ext cx="1865861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29124" y="2500306"/>
            <a:ext cx="27146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результате наложения трёх основных цветов получается реалистичное изображение.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>
            <a:stCxn id="6" idx="0"/>
          </p:cNvCxnSpPr>
          <p:nvPr/>
        </p:nvCxnSpPr>
        <p:spPr>
          <a:xfrm rot="5400000" flipH="1" flipV="1">
            <a:off x="5750729" y="1535897"/>
            <a:ext cx="1000127" cy="9286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RGB</a:t>
            </a:r>
            <a:r>
              <a:rPr lang="ru-RU" dirty="0" smtClean="0"/>
              <a:t> представление изображения</a:t>
            </a:r>
            <a:endParaRPr lang="ru-RU" dirty="0"/>
          </a:p>
        </p:txBody>
      </p:sp>
      <p:pic>
        <p:nvPicPr>
          <p:cNvPr id="5" name="Содержимое 4" descr="slide0006_image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9124" y="1571612"/>
            <a:ext cx="4315133" cy="2631409"/>
          </a:xfrm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563503" y="6488668"/>
            <a:ext cx="1580497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ru-RU" dirty="0" smtClean="0"/>
              <a:t>Выход в меню</a:t>
            </a:r>
            <a:endParaRPr lang="ru-RU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технологий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качества изображений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sensor-pixel-densities-compac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357430"/>
            <a:ext cx="8698596" cy="3906057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Растровое изображение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357694"/>
            <a:ext cx="8229600" cy="198278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Растровое изображение — это файл данных или структура, представляющая собой сетку пикселей или точек цветов (на практике прямоугольную) на компьютерном мониторе, бумаге и других отображающих устройствах и материалах.</a:t>
            </a:r>
          </a:p>
          <a:p>
            <a:endParaRPr lang="ru-RU" dirty="0" smtClean="0"/>
          </a:p>
        </p:txBody>
      </p:sp>
      <p:pic>
        <p:nvPicPr>
          <p:cNvPr id="4" name="Рисунок 3" descr="Pixel-examp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1928802"/>
            <a:ext cx="3887636" cy="1828861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0017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технологий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качества изображений</a:t>
            </a:r>
            <a:endParaRPr lang="ru-RU" dirty="0"/>
          </a:p>
        </p:txBody>
      </p:sp>
      <p:pic>
        <p:nvPicPr>
          <p:cNvPr id="5" name="Содержимое 4" descr="for_habr_pixel_png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4359" y="1495012"/>
            <a:ext cx="8030979" cy="5220136"/>
          </a:xfrm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563503" y="6488668"/>
            <a:ext cx="1580497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ru-RU" dirty="0" smtClean="0"/>
              <a:t>Выход в меню</a:t>
            </a:r>
            <a:endParaRPr lang="ru-RU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</a:t>
            </a:r>
            <a:r>
              <a:rPr lang="en-US" dirty="0" smtClean="0">
                <a:hlinkClick r:id="rId2"/>
              </a:rPr>
              <a:t>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www.delovoygorod.com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www.n-foto.ru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ru.wikipedia.org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digital-lib.narod.ru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.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500174"/>
            <a:ext cx="6371510" cy="4001308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Растровое изображение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071810"/>
            <a:ext cx="8229600" cy="34718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Важными характеристиками изображения являются: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55600" indent="-3556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количество пикселей. Может указываться отдельно количество пикселей по ширине и высоте (1024*768, 640*480,...) или же, редко, общее количество пикселей (часто измеряется в мегапикселях);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количество используемых цветов или глубина цвета (эти характеристики имеют следующую зависимость: N = 2*I, где N - количество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цветов,а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I - глубина цвета);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/>
          </a:p>
        </p:txBody>
      </p:sp>
      <p:pic>
        <p:nvPicPr>
          <p:cNvPr id="5" name="Рисунок 4" descr="6.3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1285860"/>
            <a:ext cx="2468478" cy="155020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pixel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63001" y="0"/>
            <a:ext cx="7581000" cy="4071942"/>
          </a:xfrm>
          <a:prstGeom prst="rect">
            <a:avLst/>
          </a:prstGeom>
        </p:spPr>
      </p:pic>
      <p:pic>
        <p:nvPicPr>
          <p:cNvPr id="5" name="Рисунок 4" descr="260074b62d804a857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260858"/>
            <a:ext cx="6500858" cy="359714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3214686"/>
            <a:ext cx="12618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RGB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14290"/>
            <a:ext cx="40215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Пиксель - монитор:</a:t>
            </a:r>
            <a:endParaRPr lang="ru-RU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Растровое изображение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00438"/>
            <a:ext cx="8229600" cy="31972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Продолжение: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цветовое пространство (цветовая модель) RGB, CMYK, XYZ,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YCbCr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др.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Растровую графику редактируют с помощью растровых графических редакторов. Создается растровая графика фотоаппаратами, сканерами, непосредственно в растровом редакторе, также путем экспорта из векторного редактора или в виде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скриншотов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pixel1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1285860"/>
            <a:ext cx="4965320" cy="2666996"/>
          </a:xfrm>
          <a:prstGeom prst="rect">
            <a:avLst/>
          </a:prstGeom>
        </p:spPr>
      </p:pic>
      <p:pic>
        <p:nvPicPr>
          <p:cNvPr id="5" name="Рисунок 4" descr="260074b62d804a857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1842578"/>
            <a:ext cx="2643206" cy="146257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Достоинства и недостатки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428868"/>
            <a:ext cx="8229600" cy="38401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Достоинства: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Растровая графика позволяет создать (воспроизвести) практически любой рисунок, вне зависимости от сложности, в отличие, например, от векторной, где невозможно точно передать эффект перехода от одного цвета к другому (в теории, конечно, возможно, но файл размером 1 МБ в формате BMP будет иметь размер 200 МБ в векторном формате)[источник не указан].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Достоинства и недостатки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928934"/>
            <a:ext cx="8229600" cy="32861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Достоинства, продолжение: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Распространённость — растровая графика используется сейчас практически везде: от маленьких значков до плакатов.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Высокая скорость обработки сложных изображений, если не нужно масштабирование. 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Достоинства и недостатки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41141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Достоинства, продолжение:</a:t>
            </a:r>
          </a:p>
          <a:p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Растровое представление изображения естественно для большинства устройств ввода-вывода графической информации, таких как мониторы (за исключением векторных), матричные и струйные принтеры, цифровые фотоаппараты, сканеры.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672</Words>
  <Application>Microsoft Office PowerPoint</Application>
  <PresentationFormat>Экран (4:3)</PresentationFormat>
  <Paragraphs>67</Paragraphs>
  <Slides>21</Slides>
  <Notes>0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RGB и её отношение к растровому изображению</vt:lpstr>
      <vt:lpstr>Растровое изображение</vt:lpstr>
      <vt:lpstr>Слайд 3</vt:lpstr>
      <vt:lpstr>Растровое изображение</vt:lpstr>
      <vt:lpstr>Слайд 5</vt:lpstr>
      <vt:lpstr>Растровое изображение</vt:lpstr>
      <vt:lpstr>Достоинства и недостатки</vt:lpstr>
      <vt:lpstr>Достоинства и недостатки</vt:lpstr>
      <vt:lpstr>Достоинства и недостатки</vt:lpstr>
      <vt:lpstr>Достоинства и недостатки</vt:lpstr>
      <vt:lpstr>Сравнение с векторной графикой</vt:lpstr>
      <vt:lpstr>Слайд 12</vt:lpstr>
      <vt:lpstr>RGB</vt:lpstr>
      <vt:lpstr>Слайд 14</vt:lpstr>
      <vt:lpstr>RGB</vt:lpstr>
      <vt:lpstr>RGB представление изображения</vt:lpstr>
      <vt:lpstr>RGB представление изображения</vt:lpstr>
      <vt:lpstr>RGB представление изображения</vt:lpstr>
      <vt:lpstr>Развитие технологий качества изображений </vt:lpstr>
      <vt:lpstr>Развитие технологий качества изображений</vt:lpstr>
      <vt:lpstr>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RGB и её отношение к растровому изображению</dc:title>
  <dc:creator>AleX</dc:creator>
  <cp:lastModifiedBy>White</cp:lastModifiedBy>
  <cp:revision>21</cp:revision>
  <dcterms:created xsi:type="dcterms:W3CDTF">2011-03-31T22:17:05Z</dcterms:created>
  <dcterms:modified xsi:type="dcterms:W3CDTF">2011-04-13T19:50:20Z</dcterms:modified>
</cp:coreProperties>
</file>