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93B701-8D83-41C4-BB9D-CFEEDD65BCEF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7E12E-20B9-468F-BE3D-DF16457A49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87E12E-20B9-468F-BE3D-DF16457A4936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4A7CC4-A44A-49D5-94E7-E616BBAF6031}" type="datetimeFigureOut">
              <a:rPr lang="ru-RU" smtClean="0"/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722AF62-F9E7-41E6-97D6-43CE66BAC8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u"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Rococo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Loginova</a:t>
            </a:r>
            <a:r>
              <a:rPr lang="en-US" dirty="0" smtClean="0"/>
              <a:t> </a:t>
            </a:r>
            <a:r>
              <a:rPr lang="en-US" dirty="0" err="1" smtClean="0"/>
              <a:t>Dasha</a:t>
            </a:r>
            <a:r>
              <a:rPr lang="en-US" dirty="0" smtClean="0"/>
              <a:t>, 11B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Текст 19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2738264" cy="182041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St. Andrew's Cathedral (Kiev), </a:t>
            </a:r>
            <a:endParaRPr lang="en-US" sz="2400" dirty="0" smtClean="0"/>
          </a:p>
          <a:p>
            <a:r>
              <a:rPr lang="en-US" sz="2400" dirty="0" smtClean="0"/>
              <a:t>1749-1754 </a:t>
            </a:r>
            <a:endParaRPr lang="ru-RU" sz="2400" dirty="0"/>
          </a:p>
        </p:txBody>
      </p:sp>
      <p:pic>
        <p:nvPicPr>
          <p:cNvPr id="15" name="Picture 4" descr="andrey_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1" y="0"/>
            <a:ext cx="5292080" cy="6945856"/>
          </a:xfrm>
          <a:noFill/>
          <a:ln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Elizabeth's summer residence in St. Petersburg</a:t>
            </a:r>
            <a:endParaRPr lang="ru-RU" dirty="0"/>
          </a:p>
        </p:txBody>
      </p:sp>
      <p:pic>
        <p:nvPicPr>
          <p:cNvPr id="9" name="Рисунок 8" descr="Рисунок1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5172" b="5172"/>
          <a:stretch>
            <a:fillRect/>
          </a:stretch>
        </p:blipFill>
        <p:spPr/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ококо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40568" y="0"/>
            <a:ext cx="10359517" cy="68580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коко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72616" y="-61969"/>
            <a:ext cx="11161240" cy="6919969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ili-interera-rokoko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ococo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72616" y="0"/>
            <a:ext cx="10359299" cy="68580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(</a:t>
            </a:r>
            <a:r>
              <a:rPr lang="ru-RU" sz="2800" dirty="0" smtClean="0">
                <a:hlinkClick r:id="rId2" tooltip="Французский язык"/>
              </a:rPr>
              <a:t>фр.</a:t>
            </a:r>
            <a:r>
              <a:rPr lang="ru-RU" sz="2800" dirty="0" smtClean="0"/>
              <a:t> </a:t>
            </a:r>
            <a:r>
              <a:rPr lang="ru-RU" sz="2800" i="1" dirty="0" err="1" smtClean="0"/>
              <a:t>rococo</a:t>
            </a:r>
            <a:r>
              <a:rPr lang="ru-RU" sz="2800" dirty="0" smtClean="0"/>
              <a:t>,  </a:t>
            </a:r>
            <a:r>
              <a:rPr lang="ru-RU" sz="2800" dirty="0" smtClean="0">
                <a:hlinkClick r:id="rId2" tooltip="Французский язык"/>
              </a:rPr>
              <a:t>фр.</a:t>
            </a:r>
            <a:r>
              <a:rPr lang="ru-RU" sz="2800" dirty="0" smtClean="0"/>
              <a:t> </a:t>
            </a:r>
            <a:r>
              <a:rPr lang="ru-RU" sz="2800" i="1" dirty="0" err="1" smtClean="0"/>
              <a:t>rocaille</a:t>
            </a:r>
            <a:r>
              <a:rPr lang="ru-RU" sz="2800" dirty="0" smtClean="0"/>
              <a:t> — </a:t>
            </a:r>
            <a:r>
              <a:rPr lang="en-US" sz="2800" dirty="0" smtClean="0"/>
              <a:t>crushed stone, decorative sink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700808"/>
            <a:ext cx="3886200" cy="45720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dirty="0" smtClean="0"/>
              <a:t>	Rococo, less </a:t>
            </a:r>
            <a:r>
              <a:rPr lang="en-US" dirty="0" smtClean="0"/>
              <a:t>commonly </a:t>
            </a:r>
            <a:r>
              <a:rPr lang="en-US" dirty="0" err="1" smtClean="0"/>
              <a:t>roccoco</a:t>
            </a:r>
            <a:r>
              <a:rPr lang="en-US" dirty="0" smtClean="0"/>
              <a:t>, also referred to as "Late Baroque", is an 18th-century artistic movement and style, which affected several aspects of the arts including painting, sculpture, architecture, interior design, decoration, literature, music and theatre.</a:t>
            </a:r>
            <a:endParaRPr lang="ru-RU" dirty="0"/>
          </a:p>
        </p:txBody>
      </p:sp>
      <p:pic>
        <p:nvPicPr>
          <p:cNvPr id="5" name="Содержимое 4" descr="rococo_01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11960" y="2348880"/>
            <a:ext cx="4683644" cy="3100572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Rococo developed in the early part of the 18th century in Paris, France as a reaction against the grandeur, symmetry and strict regulations of the </a:t>
            </a:r>
            <a:r>
              <a:rPr lang="en-US" dirty="0" smtClean="0"/>
              <a:t>Baroque</a:t>
            </a:r>
            <a:endParaRPr lang="ru-RU" dirty="0"/>
          </a:p>
        </p:txBody>
      </p:sp>
      <p:pic>
        <p:nvPicPr>
          <p:cNvPr id="6" name="Содержимое 5" descr="Португальское рококо церковь Франциска Ассизского в Оуру-Прету работы Алейжадинью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073650" y="1589088"/>
            <a:ext cx="3429000" cy="4572000"/>
          </a:xfrm>
        </p:spPr>
      </p:pic>
      <p:sp>
        <p:nvSpPr>
          <p:cNvPr id="7" name="Прямоугольник 6"/>
          <p:cNvSpPr/>
          <p:nvPr/>
        </p:nvSpPr>
        <p:spPr>
          <a:xfrm>
            <a:off x="4644008" y="6309320"/>
            <a:ext cx="42733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Church of Saint Francis of Assisi (</a:t>
            </a:r>
            <a:r>
              <a:rPr lang="en-US" dirty="0" err="1"/>
              <a:t>Ouro</a:t>
            </a:r>
            <a:r>
              <a:rPr lang="en-US" dirty="0"/>
              <a:t> </a:t>
            </a:r>
            <a:r>
              <a:rPr lang="en-US" dirty="0" err="1"/>
              <a:t>Preto</a:t>
            </a:r>
            <a:r>
              <a:rPr lang="en-US" dirty="0"/>
              <a:t>)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32680198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844824"/>
            <a:ext cx="3557588" cy="457200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With </a:t>
            </a:r>
            <a:r>
              <a:rPr lang="en-US" dirty="0" smtClean="0"/>
              <a:t>regards to interior decoration, Rococo rooms were designed as total works of art with elegant and ornate furniture, small sculptures, ornamental mirrors, and tapestry complementing architecture, reliefs, and wall paintings.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Chinese Palace, St. </a:t>
            </a:r>
            <a:r>
              <a:rPr lang="en-US" dirty="0" smtClean="0"/>
              <a:t>Petersburg 1762</a:t>
            </a:r>
            <a:r>
              <a:rPr lang="ru-RU" dirty="0" smtClean="0"/>
              <a:t>—</a:t>
            </a:r>
            <a:r>
              <a:rPr lang="en-US" dirty="0" smtClean="0"/>
              <a:t>1768</a:t>
            </a:r>
            <a:endParaRPr lang="ru-RU" dirty="0"/>
          </a:p>
        </p:txBody>
      </p:sp>
      <p:pic>
        <p:nvPicPr>
          <p:cNvPr id="5" name="Содержимое 4" descr="ки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268760"/>
            <a:ext cx="7128792" cy="5483687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 is </a:t>
            </a:r>
            <a:r>
              <a:rPr lang="en-US" dirty="0" smtClean="0"/>
              <a:t>Antonio </a:t>
            </a:r>
            <a:r>
              <a:rPr lang="en-US" dirty="0" err="1" smtClean="0"/>
              <a:t>Rinaldi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Содержимое 3" descr="КИТАЙСКИЙ_ДВОРЕЦ._ЗОЛОТОЙ_КАБИНЕТ Елизаветинское рококо интерьер Китайского дворца в Ораниенбауме.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7272808" cy="5325175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524328" cy="764704"/>
          </a:xfrm>
        </p:spPr>
        <p:txBody>
          <a:bodyPr>
            <a:normAutofit fontScale="90000"/>
          </a:bodyPr>
          <a:lstStyle/>
          <a:p>
            <a:r>
              <a:rPr lang="en-US" i="1" dirty="0" err="1" smtClean="0"/>
              <a:t>Basilika</a:t>
            </a:r>
            <a:r>
              <a:rPr lang="en-US" i="1" dirty="0" smtClean="0"/>
              <a:t> </a:t>
            </a:r>
            <a:r>
              <a:rPr lang="en-US" i="1" dirty="0" err="1" smtClean="0"/>
              <a:t>Vierzehnheiligen</a:t>
            </a:r>
            <a:r>
              <a:rPr lang="en-US" i="1" dirty="0" smtClean="0"/>
              <a:t>, Germany</a:t>
            </a:r>
            <a:endParaRPr lang="ru-RU" dirty="0"/>
          </a:p>
        </p:txBody>
      </p:sp>
      <p:pic>
        <p:nvPicPr>
          <p:cNvPr id="4" name="Содержимое 3" descr="800px-Basilika_Vierzehnheiligen_005Баварское рококо базилика Фирценхайлиген.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19605" y="764704"/>
            <a:ext cx="8124395" cy="6093296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Amalienburg</a:t>
            </a:r>
            <a:r>
              <a:rPr lang="en-US" dirty="0" smtClean="0"/>
              <a:t> near </a:t>
            </a:r>
            <a:r>
              <a:rPr lang="en-US" dirty="0" smtClean="0"/>
              <a:t>Munich</a:t>
            </a:r>
            <a:endParaRPr lang="ru-RU" dirty="0"/>
          </a:p>
        </p:txBody>
      </p:sp>
      <p:pic>
        <p:nvPicPr>
          <p:cNvPr id="4" name="Содержимое 3" descr="Французское рококо Амалиенбург под Мюнхеном.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36903"/>
            <a:ext cx="8640960" cy="4795733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28600" y="0"/>
            <a:ext cx="10323873" cy="6858001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9F9F9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9F9F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58</TotalTime>
  <Words>84</Words>
  <Application>Microsoft Office PowerPoint</Application>
  <PresentationFormat>Экран (4:3)</PresentationFormat>
  <Paragraphs>15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Rococo</vt:lpstr>
      <vt:lpstr>(фр. rococo,  фр. rocaille — crushed stone, decorative sink</vt:lpstr>
      <vt:lpstr>Слайд 3</vt:lpstr>
      <vt:lpstr>Слайд 4</vt:lpstr>
      <vt:lpstr>The Chinese Palace, St. Petersburg 1762—1768</vt:lpstr>
      <vt:lpstr>Architect is Antonio Rinaldi </vt:lpstr>
      <vt:lpstr>Basilika Vierzehnheiligen, Germany</vt:lpstr>
      <vt:lpstr>Amalienburg near Munich</vt:lpstr>
      <vt:lpstr>Слайд 9</vt:lpstr>
      <vt:lpstr>Слайд 10</vt:lpstr>
      <vt:lpstr>Elizabeth's summer residence in St. Petersburg</vt:lpstr>
      <vt:lpstr>Слайд 12</vt:lpstr>
      <vt:lpstr>Слайд 13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2013-12-11T13:49:34Z</dcterms:created>
  <dcterms:modified xsi:type="dcterms:W3CDTF">2013-12-11T14:47:37Z</dcterms:modified>
</cp:coreProperties>
</file>