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7.jpg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356" b="278"/>
          <a:stretch/>
        </p:blipFill>
        <p:spPr>
          <a:xfrm>
            <a:off x="5029200" y="1602316"/>
            <a:ext cx="3771900" cy="5052483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42900" y="1854200"/>
            <a:ext cx="4902200" cy="4584700"/>
          </a:xfrm>
        </p:spPr>
        <p:txBody>
          <a:bodyPr/>
          <a:lstStyle/>
          <a:p>
            <a:r>
              <a:rPr lang="ru-RU" dirty="0"/>
              <a:t>Евклид — первый математик Александрийской школы. Его главная работа «</a:t>
            </a:r>
            <a:r>
              <a:rPr lang="ru-RU" dirty="0" smtClean="0"/>
              <a:t>Начала</a:t>
            </a:r>
            <a:r>
              <a:rPr lang="ru-RU" dirty="0"/>
              <a:t>» (Στοιχεῖα, в латинизированной форме — «Элементы») содержит изложение планиметрии, стереометрии и ряда вопросов теории чисел; в ней он подвёл итог предшествующему развитию греческой математики и создал фундамент дальнейшего развития математики. Из других сочинений по математике надо отметить «О делении фигур», сохранившееся в арабском переводе, 4 книги «Конические сечения», материал которых вошёл в произведение того же названия Аполлония Пергского, а также «Поризмы», представление о которых можно получить из «Математического собрания» Паппа Александрийского. Евклид — автор работ по астрономии, оптике, музыке и </a:t>
            </a:r>
            <a:r>
              <a:rPr lang="ru-RU" dirty="0" smtClean="0"/>
              <a:t>др</a:t>
            </a:r>
            <a:r>
              <a:rPr lang="ru-RU" dirty="0"/>
              <a:t>.</a:t>
            </a:r>
          </a:p>
        </p:txBody>
      </p:sp>
      <p:sp>
        <p:nvSpPr>
          <p:cNvPr id="4" name="Название 3"/>
          <p:cNvSpPr>
            <a:spLocks noGrp="1"/>
          </p:cNvSpPr>
          <p:nvPr>
            <p:ph type="title"/>
          </p:nvPr>
        </p:nvSpPr>
        <p:spPr>
          <a:xfrm>
            <a:off x="342900" y="193614"/>
            <a:ext cx="8361374" cy="1143000"/>
          </a:xfrm>
        </p:spPr>
        <p:txBody>
          <a:bodyPr/>
          <a:lstStyle/>
          <a:p>
            <a:r>
              <a:rPr lang="ru-RU" dirty="0" smtClean="0"/>
              <a:t>Евклид (325-265 до н.э.)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667440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Воздушный поток.thmx</Template>
  <TotalTime>4</TotalTime>
  <Words>7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Евклид (325-265 до н.э.)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Сивалкин</cp:lastModifiedBy>
  <cp:revision>2</cp:revision>
  <dcterms:created xsi:type="dcterms:W3CDTF">2014-01-20T19:22:54Z</dcterms:created>
  <dcterms:modified xsi:type="dcterms:W3CDTF">2014-01-21T18:40:17Z</dcterms:modified>
</cp:coreProperties>
</file>