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941168"/>
            <a:ext cx="4536504" cy="150304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Исаак Ньютон</a:t>
            </a:r>
            <a:br>
              <a:rPr lang="ru-RU" dirty="0" smtClean="0"/>
            </a:br>
            <a:r>
              <a:rPr lang="ru-RU" dirty="0" smtClean="0"/>
              <a:t>1642-1727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60032" y="188640"/>
            <a:ext cx="4283968" cy="6984776"/>
          </a:xfrm>
        </p:spPr>
        <p:txBody>
          <a:bodyPr>
            <a:noAutofit/>
          </a:bodyPr>
          <a:lstStyle/>
          <a:p>
            <a:r>
              <a:rPr lang="ru-RU" sz="2400" dirty="0" smtClean="0"/>
              <a:t> Автор фундаментального труда «Математические начала натуральной философии», в котором он изложил закон всемирного тяготения и три закона механики, ставшие основой классической механики. Разработал </a:t>
            </a:r>
            <a:r>
              <a:rPr lang="ru-RU" sz="2400" smtClean="0"/>
              <a:t>дифферен-циальное</a:t>
            </a:r>
            <a:r>
              <a:rPr lang="ru-RU" sz="2400" dirty="0" smtClean="0"/>
              <a:t> </a:t>
            </a:r>
            <a:r>
              <a:rPr lang="ru-RU" sz="2400" dirty="0" smtClean="0"/>
              <a:t>и интегральное исчисления, теорию цвета и многие другие математические и физические теории.</a:t>
            </a:r>
            <a:endParaRPr lang="ru-RU" sz="2400" dirty="0"/>
          </a:p>
        </p:txBody>
      </p:sp>
      <p:pic>
        <p:nvPicPr>
          <p:cNvPr id="37892" name="Picture 4" descr="http://img13.nnm.ru/f/d/c/5/6/d07b6cf1ab492d28c91799c35b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5038725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59735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Первые математические открытия Ньютон сделал ещё в студенческие годы: классификация алгебраических кривых 3-го порядка и биномиальное разложение произвольной степени, с которого начинается </a:t>
            </a:r>
            <a:r>
              <a:rPr lang="ru-RU" dirty="0" err="1" smtClean="0"/>
              <a:t>ньютоновская</a:t>
            </a:r>
            <a:r>
              <a:rPr lang="ru-RU" dirty="0" smtClean="0"/>
              <a:t> теория бесконечных рядов — нового и мощнейшего инструмента анализа. Разложение в ряд Ньютон считал основным и общим методом анализа функций, и в этом деле достиг вершин мастерства. Он использовал ряды для вычисления таблиц, решения уравнений, исследования поведения функций. Ньютон сумел получить разложение для всех стандартных на тот момент функций.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</TotalTime>
  <Words>13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Литейная</vt:lpstr>
      <vt:lpstr>Исаак Ньютон 1642-1727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Исаак Ньютон 1642-1727</dc:title>
  <dc:creator>Алексей</dc:creator>
  <cp:lastModifiedBy>Сивалкин</cp:lastModifiedBy>
  <cp:revision>3</cp:revision>
  <dcterms:created xsi:type="dcterms:W3CDTF">2014-01-19T11:54:30Z</dcterms:created>
  <dcterms:modified xsi:type="dcterms:W3CDTF">2014-01-20T16:29:06Z</dcterms:modified>
</cp:coreProperties>
</file>