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77" autoAdjust="0"/>
    <p:restoredTop sz="94660"/>
  </p:normalViewPr>
  <p:slideViewPr>
    <p:cSldViewPr>
      <p:cViewPr varScale="1">
        <p:scale>
          <a:sx n="68" d="100"/>
          <a:sy n="68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600" b="1" i="1" dirty="0" smtClean="0">
                <a:solidFill>
                  <a:srgbClr val="C00000"/>
                </a:solidFill>
              </a:rPr>
              <a:t>С К А З К А .</a:t>
            </a:r>
            <a:endParaRPr lang="ru-RU" sz="6600" b="1" i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Татьяна\Pictures\getImageCASS133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268760"/>
            <a:ext cx="5904656" cy="525658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600" dirty="0" smtClean="0"/>
              <a:t>   В лесу жил глупый </a:t>
            </a:r>
            <a:endParaRPr lang="ru-RU" sz="6600" dirty="0"/>
          </a:p>
        </p:txBody>
      </p:sp>
      <p:pic>
        <p:nvPicPr>
          <p:cNvPr id="5122" name="Picture 2" descr="http://madrasah2.ru/wp-content/uploads/2012/05/%D0%92%D0%BE%D0%BB%D0%B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708920"/>
            <a:ext cx="2990850" cy="38576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600" dirty="0" smtClean="0"/>
              <a:t>Один раз он погнался за………</a:t>
            </a:r>
            <a:endParaRPr lang="ru-RU" sz="6600" dirty="0"/>
          </a:p>
        </p:txBody>
      </p:sp>
      <p:pic>
        <p:nvPicPr>
          <p:cNvPr id="4098" name="Picture 2" descr="http://img-fotki.yandex.ru/get/6100/39109240.1c/0_6e863_126a0d45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56992"/>
            <a:ext cx="2472275" cy="3240360"/>
          </a:xfrm>
          <a:prstGeom prst="rect">
            <a:avLst/>
          </a:prstGeom>
          <a:noFill/>
        </p:spPr>
      </p:pic>
      <p:pic>
        <p:nvPicPr>
          <p:cNvPr id="4100" name="Picture 4" descr="http://900igr.net/data/skazki-i-igry/CHej-zvuk-2.files/0033-157-Petukh-TSyplenok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2636912"/>
            <a:ext cx="2592288" cy="2499706"/>
          </a:xfrm>
          <a:prstGeom prst="rect">
            <a:avLst/>
          </a:prstGeom>
          <a:noFill/>
        </p:spPr>
      </p:pic>
      <p:pic>
        <p:nvPicPr>
          <p:cNvPr id="4102" name="Picture 6" descr="http://bestgif.narod.ru/jivotnie/animashki-133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2708920"/>
            <a:ext cx="2501611" cy="2520280"/>
          </a:xfrm>
          <a:prstGeom prst="rect">
            <a:avLst/>
          </a:prstGeom>
          <a:noFill/>
        </p:spPr>
      </p:pic>
      <p:pic>
        <p:nvPicPr>
          <p:cNvPr id="4104" name="Picture 8" descr="http://fantasyflash.ru/anime/sweet/image/sw103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4581128"/>
            <a:ext cx="2016224" cy="1877174"/>
          </a:xfrm>
          <a:prstGeom prst="rect">
            <a:avLst/>
          </a:prstGeom>
          <a:noFill/>
        </p:spPr>
      </p:pic>
      <p:pic>
        <p:nvPicPr>
          <p:cNvPr id="4106" name="Picture 10" descr="http://img-fotki.yandex.ru/get/6108/111874181.e9/0_a0266_57918c71_X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43808" y="4365104"/>
            <a:ext cx="1843405" cy="194421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600" dirty="0" smtClean="0"/>
              <a:t>Знал, ёжика, о, колючках, Волк, не.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600" dirty="0" smtClean="0"/>
              <a:t>Волк не знал о колючках ёжика.</a:t>
            </a:r>
            <a:endParaRPr lang="ru-RU" sz="6600" dirty="0"/>
          </a:p>
        </p:txBody>
      </p:sp>
      <p:pic>
        <p:nvPicPr>
          <p:cNvPr id="2052" name="Picture 4" descr="http://www.images-photo.ru/_ph/24/2/91924896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3501008"/>
            <a:ext cx="2880320" cy="2968269"/>
          </a:xfrm>
          <a:prstGeom prst="rect">
            <a:avLst/>
          </a:prstGeom>
          <a:noFill/>
        </p:spPr>
      </p:pic>
      <p:pic>
        <p:nvPicPr>
          <p:cNvPr id="2054" name="Picture 6" descr="http://madrasah2.ru/wp-content/uploads/2012/05/%D0%92%D0%BE%D0%BB%D0%B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01058" y="260648"/>
            <a:ext cx="2791422" cy="36004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Глупый волк.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6000" b="1" dirty="0" smtClean="0"/>
              <a:t>    В  </a:t>
            </a:r>
            <a:r>
              <a:rPr lang="ru-RU" sz="6000" b="1" dirty="0" err="1" smtClean="0"/>
              <a:t>л_су</a:t>
            </a:r>
            <a:r>
              <a:rPr lang="ru-RU" sz="6000" b="1" dirty="0" smtClean="0"/>
              <a:t>  </a:t>
            </a:r>
            <a:r>
              <a:rPr lang="ru-RU" sz="6000" b="1" dirty="0" err="1" smtClean="0"/>
              <a:t>ж_л</a:t>
            </a:r>
            <a:r>
              <a:rPr lang="ru-RU" sz="6000" b="1" dirty="0" smtClean="0"/>
              <a:t>  глупый  волк.  Один  </a:t>
            </a:r>
            <a:r>
              <a:rPr lang="ru-RU" sz="6000" b="1" dirty="0" err="1" smtClean="0"/>
              <a:t>ра_</a:t>
            </a:r>
            <a:r>
              <a:rPr lang="ru-RU" sz="6000" b="1" dirty="0" smtClean="0"/>
              <a:t>  он погнался  за  </a:t>
            </a:r>
            <a:r>
              <a:rPr lang="ru-RU" sz="6000" b="1" dirty="0" err="1" smtClean="0"/>
              <a:t>ёж_ком</a:t>
            </a:r>
            <a:r>
              <a:rPr lang="ru-RU" sz="6000" b="1" dirty="0" smtClean="0"/>
              <a:t>. Волк  не  знал  о к_люч_ках  </a:t>
            </a:r>
            <a:r>
              <a:rPr lang="ru-RU" sz="6000" b="1" dirty="0" err="1" smtClean="0"/>
              <a:t>ёж_ка</a:t>
            </a:r>
            <a:r>
              <a:rPr lang="ru-RU" sz="6000" b="1" dirty="0" smtClean="0"/>
              <a:t>.</a:t>
            </a:r>
            <a:endParaRPr lang="ru-RU" sz="6000" b="1" dirty="0"/>
          </a:p>
        </p:txBody>
      </p:sp>
      <p:pic>
        <p:nvPicPr>
          <p:cNvPr id="1026" name="Picture 2" descr="http://svetddt.narod.ru/images/0_a4fc7_f3e36473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2362573" cy="1584176"/>
          </a:xfrm>
          <a:prstGeom prst="rect">
            <a:avLst/>
          </a:prstGeom>
          <a:noFill/>
        </p:spPr>
      </p:pic>
      <p:pic>
        <p:nvPicPr>
          <p:cNvPr id="1028" name="Picture 4" descr="http://moreskazok.ru/images/personaji/ejik-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4293096"/>
            <a:ext cx="1513413" cy="201622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vkontakte.youmor.ru/wp-content/uploads/2012/02/masha-i-medved-kartinki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692697"/>
            <a:ext cx="8784976" cy="5477110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b="1" i="1" dirty="0" smtClean="0">
                <a:solidFill>
                  <a:srgbClr val="C00000"/>
                </a:solidFill>
              </a:rPr>
              <a:t>М О Л О Д Ц Ы !</a:t>
            </a:r>
            <a:endParaRPr lang="ru-RU" sz="7200" b="1" i="1" dirty="0">
              <a:solidFill>
                <a:srgbClr val="C00000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25</TotalTime>
  <Words>70</Words>
  <Application>Microsoft Office PowerPoint</Application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С К А З К А .</vt:lpstr>
      <vt:lpstr>Слайд 2</vt:lpstr>
      <vt:lpstr>Слайд 3</vt:lpstr>
      <vt:lpstr>Слайд 4</vt:lpstr>
      <vt:lpstr>Слайд 5</vt:lpstr>
      <vt:lpstr>Глупый волк.</vt:lpstr>
      <vt:lpstr>М О Л О Д Ц Ы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 К А З К А .</dc:title>
  <dc:creator>Татьяна</dc:creator>
  <cp:lastModifiedBy>Татьяна</cp:lastModifiedBy>
  <cp:revision>5</cp:revision>
  <dcterms:created xsi:type="dcterms:W3CDTF">2012-09-18T13:55:39Z</dcterms:created>
  <dcterms:modified xsi:type="dcterms:W3CDTF">2014-01-30T09:52:10Z</dcterms:modified>
</cp:coreProperties>
</file>