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46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-612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5923F103-BC34-4FE4-A40E-EDDEECFDA5D0}" type="datetimeFigureOut">
              <a:rPr lang="en-US" smtClean="0"/>
              <a:pPr/>
              <a:t>1/23/2014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8661321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A1CC3-2375-41D4-9E03-427CAF2A4C1A}" type="datetimeFigureOut">
              <a:rPr lang="en-US" smtClean="0"/>
              <a:pPr/>
              <a:t>1/23/2014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4065666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16868-8199-4C2C-A5B1-63AEE139F88E}" type="datetimeFigureOut">
              <a:rPr lang="en-US" smtClean="0"/>
              <a:pPr/>
              <a:t>1/23/2014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552502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9FF7F-6988-44CC-821B-644E70CD2F73}" type="datetimeFigureOut">
              <a:rPr lang="en-US" smtClean="0"/>
              <a:pPr/>
              <a:t>1/23/2014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4857505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2C299-16B2-4475-990D-751901EACC14}" type="datetimeFigureOut">
              <a:rPr lang="en-US" smtClean="0"/>
              <a:pPr/>
              <a:t>1/23/2014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563948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86839-B9D8-4651-8783-F325ECE74E65}" type="datetimeFigureOut">
              <a:rPr lang="en-US" smtClean="0"/>
              <a:pPr/>
              <a:t>1/23/2014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838352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84F64-32F6-45C5-931F-ADC1662401D0}" type="datetimeFigureOut">
              <a:rPr lang="en-US" smtClean="0"/>
              <a:pPr/>
              <a:t>1/23/2014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8082906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53086D93-FCAC-47E0-A2EE-787E62CA814C}" type="datetimeFigureOut">
              <a:rPr lang="en-US" smtClean="0"/>
              <a:pPr/>
              <a:t>1/23/2014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266815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CDA879A6-0FD0-4734-A311-86BFCA472E6E}" type="datetimeFigureOut">
              <a:rPr lang="en-US" smtClean="0"/>
              <a:pPr/>
              <a:t>1/23/2014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337917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9CA7B-DFD4-44B5-8C60-D14B8CD1FB59}" type="datetimeFigureOut">
              <a:rPr lang="en-US" smtClean="0"/>
              <a:pPr/>
              <a:t>1/23/2014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230918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E6425-0181-43F2-84FC-787E803FD2F8}" type="datetimeFigureOut">
              <a:rPr lang="en-US" smtClean="0"/>
              <a:pPr/>
              <a:t>1/23/2014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000189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8791-F1B0-41E7-B7FD-A781E65C4266}" type="datetimeFigureOut">
              <a:rPr lang="en-US" smtClean="0"/>
              <a:pPr/>
              <a:t>1/23/2014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8034341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D63B2-E120-4ED8-B27B-C685F510A5FE}" type="datetimeFigureOut">
              <a:rPr lang="en-US" smtClean="0"/>
              <a:pPr/>
              <a:t>1/23/2014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961240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18ACC-A947-437B-A130-35BD54FDF1E9}" type="datetimeFigureOut">
              <a:rPr lang="en-US" smtClean="0"/>
              <a:pPr/>
              <a:t>1/23/2014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371141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D7E02-BCB8-4D50-A234-369438C08659}" type="datetimeFigureOut">
              <a:rPr lang="en-US" smtClean="0"/>
              <a:pPr/>
              <a:t>1/23/2014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391375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86A4C-8E40-4F87-A4F0-01A0687C5742}" type="datetimeFigureOut">
              <a:rPr lang="en-US" smtClean="0"/>
              <a:pPr/>
              <a:t>1/23/2014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19455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72C73-2D91-4E12-BA25-F0AA0C03599B}" type="datetimeFigureOut">
              <a:rPr lang="en-US" smtClean="0"/>
              <a:pPr/>
              <a:t>1/23/2014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8498312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2BE451C3-0FF4-47C4-B829-773ADF60F88C}" type="datetimeFigureOut">
              <a:rPr lang="en-US" smtClean="0"/>
              <a:pPr/>
              <a:t>1/23/2014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4226015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  <p:sldLayoutId id="2147483758" r:id="rId12"/>
    <p:sldLayoutId id="2147483759" r:id="rId13"/>
    <p:sldLayoutId id="2147483760" r:id="rId14"/>
    <p:sldLayoutId id="2147483761" r:id="rId15"/>
    <p:sldLayoutId id="2147483762" r:id="rId16"/>
    <p:sldLayoutId id="2147483763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3330" y="791570"/>
            <a:ext cx="3643953" cy="1009934"/>
          </a:xfrm>
        </p:spPr>
        <p:txBody>
          <a:bodyPr/>
          <a:lstStyle/>
          <a:p>
            <a:r>
              <a:rPr lang="ru-RU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Симон </a:t>
            </a:r>
            <a:r>
              <a:rPr lang="ru-RU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Стевин</a:t>
            </a:r>
            <a:r>
              <a:rPr lang="ru-RU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1548-1620.</a:t>
            </a:r>
            <a:endParaRPr lang="ru-RU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81145" y="354842"/>
            <a:ext cx="5928633" cy="6018662"/>
          </a:xfrm>
        </p:spPr>
        <p:txBody>
          <a:bodyPr>
            <a:normAutofit/>
          </a:bodyPr>
          <a:lstStyle/>
          <a:p>
            <a:r>
              <a:rPr lang="ru-RU" sz="20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Си́мон</a:t>
            </a: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Сте́вин</a:t>
            </a:r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— фламандский математик, механик и </a:t>
            </a:r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инженер</a:t>
            </a:r>
          </a:p>
          <a:p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Симон </a:t>
            </a:r>
            <a:r>
              <a:rPr lang="ru-RU" sz="20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Стевин</a:t>
            </a: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стал известен прежде всего своей книгой </a:t>
            </a:r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 Десятая » . Именно </a:t>
            </a: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после неё в Европе началось широкое использование десятичных дробей. </a:t>
            </a:r>
          </a:p>
          <a:p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Другая заслуга </a:t>
            </a:r>
            <a:r>
              <a:rPr lang="ru-RU" sz="20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Стевина</a:t>
            </a: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— разрыв с античной традицией и полное уравнение в правах иррациональных чисел. </a:t>
            </a:r>
          </a:p>
          <a:p>
            <a:r>
              <a:rPr lang="ru-RU" sz="20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Стевин</a:t>
            </a: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ввёл дробные (хотя в данном случае — не десятичные) показатели степени (например, 2/3).</a:t>
            </a:r>
          </a:p>
          <a:p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Он же доказал закон равновесия тела на наклонной плоскости, исходя из невозможности вечного двигателя.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54954" y="2606722"/>
            <a:ext cx="2793158" cy="341815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7672" y="1992573"/>
            <a:ext cx="3589614" cy="4380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04628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 (конференц-зал)">
  <a:themeElements>
    <a:clrScheme name="Ион (конференц-зал)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Ион (конференц-зал)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 (конференц-зал)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14</TotalTime>
  <Words>85</Words>
  <Application>Microsoft Office PowerPoint</Application>
  <PresentationFormat>Произвольный</PresentationFormat>
  <Paragraphs>6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Ион (конференц-зал)</vt:lpstr>
      <vt:lpstr>Симон Стевин 1548-1620.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Симон Стевин 1548-1620.</dc:title>
  <dc:creator>AcerPc</dc:creator>
  <cp:lastModifiedBy>Преподаватель</cp:lastModifiedBy>
  <cp:revision>2</cp:revision>
  <dcterms:created xsi:type="dcterms:W3CDTF">2014-01-22T19:34:53Z</dcterms:created>
  <dcterms:modified xsi:type="dcterms:W3CDTF">2014-01-23T07:18:13Z</dcterms:modified>
</cp:coreProperties>
</file>