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65" d="100"/>
          <a:sy n="65" d="100"/>
        </p:scale>
        <p:origin x="-8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EF2A6E-5313-49F7-BC7F-5E56CCCFD011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EFF708A-6FF9-47F9-97FE-66FAB7AC458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source=wiz&amp;fp=0&amp;text=%D1%81%D0%BF%D0%BE%D1%80%D1%82%D0%B8%D0%B2%D0%BD%D1%8B%D0%B5%20%D0%B8%D0%B3%D1%80%D1%8B%20%D0%BA%D0%B0%D1%80%D1%82%D0%B8%D0%BD%D0%BA%D0%B8&amp;noreask=1&amp;pos=6&amp;lr=213&amp;rpt=simage&amp;uinfo=ww-1263-wh-632-fw-1038-fh-448-pd-1&amp;img_url=http://www.izvestia64.ru/images/uploads/ar7CGcoyjXa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fp=4&amp;uinfo=ww-1263-wh-632-fw-1038-fh-448-pd-1&amp;p=4&amp;text=%D0%BF%D0%BB%D0%B0%D0%B2%D0%B0%D1%82%D1%8C%20%D0%BA%D0%B0%D1%80%D1%82%D0%B8%D0%BD%D0%BA%D0%B8&amp;noreask=1&amp;pos=144&amp;rpt=simage&amp;lr=213&amp;img_url=http://cs5510.userapi.com/u110771528/-6/s_43e04684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4&amp;uinfo=ww-1263-wh-632-fw-1038-fh-448-pd-1&amp;p=4&amp;text=%D0%BF%D1%80%D1%8B%D0%B3%D0%B0%D1%82%D1%8C%20%D0%BA%D0%B0%D1%80%D1%82%D0%B8%D0%BD%D0%BA%D0%B8&amp;noreask=1&amp;pos=136&amp;rpt=simage&amp;lr=213&amp;img_url=http://www.anypics.ru/mini/201211/47774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fp=0&amp;text=%D0%B1%D0%B5%D0%B3%20%D0%BA%D0%B0%D1%80%D1%82%D0%B8%D0%BD%D0%BA%D0%B8&amp;noreask=1&amp;pos=20&amp;lr=213&amp;rpt=simage&amp;uinfo=ww-1263-wh-632-fw-1038-fh-448-pd-1&amp;img_url=http://www.rusdemotivator.ru/uploads/posts/2011-07/1311353518_motivator-17856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fp=0&amp;text=%D0%B1%D0%B0%D1%81%D0%BA%D0%B5%D1%82%D0%B1%D0%BE%D0%BB%20%D0%BA%D0%B0%D1%80%D1%82%D0%B8%D0%BD%D0%BA%D0%B8&amp;noreask=1&amp;pos=14&amp;lr=213&amp;rpt=simage&amp;uinfo=ww-1263-wh-632-fw-1038-fh-448-pd-1&amp;img_url=http://www.calend.ru/img/content_events/i3/3738_small.gi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fp=3&amp;uinfo=ww-1263-wh-632-fw-1038-fh-448-pd-1&amp;p=3&amp;text=%D0%B2%D0%BE%D0%BB%D0%B5%D0%B9%D0%B1%D0%BE%D0%BB%20%D0%BA%D0%B0%D1%80%D1%82%D0%B8%D0%BD%D0%BA%D0%B8&amp;noreask=1&amp;pos=92&amp;rpt=simage&amp;lr=213&amp;img_url=http://pulse.mts.ru/img/img.championat.com/news/middle/p/o/1240932830903089218000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2&amp;uinfo=ww-1263-wh-632-fw-1038-fh-448-pd-1&amp;p=2&amp;text=%D1%84%D1%83%D1%82%D0%B1%D0%BE%D0%BB%20%D0%BA%D0%B0%D1%80%D1%82%D0%B8%D0%BD%D0%BA%D0%B8&amp;noreask=1&amp;pos=68&amp;rpt=simage&amp;lr=213&amp;img_url=http://cs1622.userapi.com/u14709413/79234613/s_0877ffe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source=wiz&amp;fp=1&amp;uinfo=ww-1263-wh-632-fw-1038-fh-448-pd-1&amp;p=1&amp;text=%D1%85%D0%BE%D0%BA%D0%BA%D0%B5%D0%B9%20%D0%BA%D0%B0%D1%80%D1%82%D0%B8%D0%BD%D0%BA%D0%B8&amp;noreask=1&amp;pos=56&amp;rpt=simage&amp;lr=213&amp;img_url=http://cs11239.vk.me/u158881583/a_ae8ac559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images.yandex.ru/yandsearch?source=wiz&amp;fp=2&amp;uinfo=ww-1263-wh-632-fw-1038-fh-448-pd-1&amp;p=2&amp;text=%D1%88%D0%B0%D1%85%D0%BC%D0%B0%D1%82%D1%8B%20%D0%BA%D0%B0%D1%80%D1%82%D0%B8%D0%BD%D0%BA%D0%B8&amp;noreask=1&amp;pos=83&amp;rpt=simage&amp;lr=213&amp;img_url=http://1.bp.blogspot.com/-HqMzu2gOcSQ/Ti2WyIk0PLI/AAAAAAAAC_M/xVus9eMb8wc/s1600/chess.gi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80727"/>
          </a:xfrm>
        </p:spPr>
        <p:txBody>
          <a:bodyPr>
            <a:normAutofit fontScale="90000"/>
          </a:bodyPr>
          <a:lstStyle/>
          <a:p>
            <a:r>
              <a:rPr lang="ru-RU" sz="6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Спортивные игры</a:t>
            </a:r>
            <a:endParaRPr lang="ru-RU" sz="6000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93296"/>
            <a:ext cx="6400800" cy="504056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Задорожный Дмитрий 2А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 ГБОУ СОШ №657,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г.Москва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extremeplanet.ru/files/imagecache/normal_600_600_scale/i/news/380/kakoj-sport-polezen-rebenku_1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980728"/>
            <a:ext cx="748883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 информ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ации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http://images.yandex.ru/yandsearch?clid=1820937&amp;text=%D1%81%D0%BF%D0%BE%D1%80%D1%82%D0%B8%D0%B2%D0%BD%D1%8B%D0%B5%20%D0%B8%D0%B3%D1%80%D1%8B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63156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Swim [swim] - 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плавать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http://news.mail.ru/prev670w/pic/90/f2/main14597557_1cfad6b36fb112b8d9123b16a4010401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76400" y="1974945"/>
            <a:ext cx="5029200" cy="3776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Jump [</a:t>
            </a:r>
            <a:r>
              <a:rPr lang="ru-RU" sz="53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ʤʌ</a:t>
            </a:r>
            <a:r>
              <a:rPr lang="en-US" sz="5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mp] - </a:t>
            </a:r>
            <a:r>
              <a:rPr lang="ru-RU" sz="5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прыгать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anypics.ru/large/201211/47774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204864"/>
            <a:ext cx="6768752" cy="41447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Run [r</a:t>
            </a:r>
            <a:r>
              <a:rPr lang="ru-RU" sz="4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ʌ</a:t>
            </a:r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n] - 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бегать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http://open.az/uploads/posts/2011-05/1304918658_25526-1280x1024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365033" y="1600200"/>
            <a:ext cx="5651934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Basketball [b</a:t>
            </a:r>
            <a:r>
              <a:rPr lang="ru-RU" sz="49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æ</a:t>
            </a:r>
            <a:r>
              <a:rPr lang="en-US" sz="49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sketb</a:t>
            </a:r>
            <a:r>
              <a:rPr lang="ru-RU" sz="49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ɔ</a:t>
            </a:r>
            <a:r>
              <a:rPr lang="en-US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l] </a:t>
            </a:r>
            <a:r>
              <a:rPr lang="ru-RU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баскетбол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http://www.puzmo.com/resimler/640/61329287331012010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556792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Voleyball</a:t>
            </a:r>
            <a:r>
              <a:rPr lang="en-US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[v</a:t>
            </a:r>
            <a:r>
              <a:rPr lang="ru-RU" sz="49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ɔ</a:t>
            </a:r>
            <a:r>
              <a:rPr lang="en-US" sz="49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leib</a:t>
            </a:r>
            <a:r>
              <a:rPr lang="ru-RU" sz="49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ɔ</a:t>
            </a:r>
            <a:r>
              <a:rPr lang="en-US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l] - </a:t>
            </a:r>
            <a:r>
              <a:rPr lang="ru-RU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волейбол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pda.fedpress.ru/sites/fedpress/files/aleksandrovich/news/2534281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086586" y="1600200"/>
            <a:ext cx="620882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Football [</a:t>
            </a:r>
            <a:r>
              <a:rPr lang="en-US" sz="53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futb</a:t>
            </a:r>
            <a:r>
              <a:rPr lang="ru-RU" sz="53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ɔ</a:t>
            </a:r>
            <a:r>
              <a:rPr lang="en-US" sz="5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l] - </a:t>
            </a:r>
            <a:r>
              <a:rPr lang="ru-RU" sz="5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футбол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Содержимое 3" descr="http://img.mota.ru/upload/wallpapers/2009/07/16/12/03/15084/sport_055-crop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172182" y="1600200"/>
            <a:ext cx="6037635" cy="4525963"/>
          </a:xfrm>
          <a:prstGeom prst="flowChartPunchedTape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</a:rPr>
              <a:t/>
            </a:r>
            <a:br>
              <a:rPr lang="en-US" b="1" dirty="0" smtClean="0">
                <a:ln/>
                <a:solidFill>
                  <a:schemeClr val="accent3"/>
                </a:solidFill>
              </a:rPr>
            </a:br>
            <a:r>
              <a:rPr lang="en-US" sz="49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Hochey</a:t>
            </a:r>
            <a:r>
              <a:rPr lang="en-US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[h</a:t>
            </a:r>
            <a:r>
              <a:rPr lang="ru-RU" sz="49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ɔ</a:t>
            </a:r>
            <a:r>
              <a:rPr lang="en-US" sz="49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kei</a:t>
            </a:r>
            <a:r>
              <a:rPr lang="en-US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] - </a:t>
            </a:r>
            <a:r>
              <a:rPr lang="ru-RU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хоккей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http://www.kharkov.info/files/imagecache/screen/images/events/188640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76637" y="1600200"/>
            <a:ext cx="4428726" cy="4525963"/>
          </a:xfrm>
          <a:prstGeom prst="foldedCorner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Chess [</a:t>
            </a:r>
            <a:r>
              <a:rPr lang="en-US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stes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] -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шахматы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http://www.orsha-sity.info/news/img/1326826864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333500" y="1872456"/>
            <a:ext cx="5715000" cy="3981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77</TotalTime>
  <Words>39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Спортивные игры</vt:lpstr>
      <vt:lpstr>Swim [swim] - плавать</vt:lpstr>
      <vt:lpstr>  Jump [ʤʌmp] - прыгать  </vt:lpstr>
      <vt:lpstr>Run [rʌn] - бегать</vt:lpstr>
      <vt:lpstr>  Basketball [bæsketbɔl] баскетбол  </vt:lpstr>
      <vt:lpstr> Voleyball [vɔleibɔl] - волейбол </vt:lpstr>
      <vt:lpstr> Football [futbɔl] - футбол </vt:lpstr>
      <vt:lpstr> Hochey [hɔkei] - хоккей </vt:lpstr>
      <vt:lpstr>Chess [stes] - шахматы</vt:lpstr>
      <vt:lpstr>Источник информации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Спортивные игры</dc:title>
  <dc:creator>User</dc:creator>
  <cp:lastModifiedBy>Учитель</cp:lastModifiedBy>
  <cp:revision>9</cp:revision>
  <dcterms:created xsi:type="dcterms:W3CDTF">2014-01-21T15:39:34Z</dcterms:created>
  <dcterms:modified xsi:type="dcterms:W3CDTF">2014-01-30T08:39:49Z</dcterms:modified>
</cp:coreProperties>
</file>