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9"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03.12.2013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85795"/>
            <a:ext cx="7772400" cy="1285883"/>
          </a:xfrm>
        </p:spPr>
        <p:txBody>
          <a:bodyPr>
            <a:normAutofit fontScale="90000"/>
          </a:bodyPr>
          <a:lstStyle/>
          <a:p>
            <a:r>
              <a:rPr lang="en-US" dirty="0" smtClean="0"/>
              <a:t>The Bermuda Triangle.</a:t>
            </a:r>
            <a:endParaRPr lang="ru-RU" dirty="0"/>
          </a:p>
        </p:txBody>
      </p:sp>
      <p:pic>
        <p:nvPicPr>
          <p:cNvPr id="4" name="Рисунок 3" descr="Bermuda_Triangle.png"/>
          <p:cNvPicPr>
            <a:picLocks noChangeAspect="1"/>
          </p:cNvPicPr>
          <p:nvPr/>
        </p:nvPicPr>
        <p:blipFill>
          <a:blip r:embed="rId2" cstate="print"/>
          <a:stretch>
            <a:fillRect/>
          </a:stretch>
        </p:blipFill>
        <p:spPr>
          <a:xfrm>
            <a:off x="1500166" y="2285992"/>
            <a:ext cx="5838847" cy="3857652"/>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zagadochniy_bermudskiy_treugolnik.jpg"/>
          <p:cNvPicPr>
            <a:picLocks noGrp="1" noChangeAspect="1"/>
          </p:cNvPicPr>
          <p:nvPr>
            <p:ph idx="1"/>
          </p:nvPr>
        </p:nvPicPr>
        <p:blipFill>
          <a:blip r:embed="rId2" cstate="print"/>
          <a:stretch>
            <a:fillRect/>
          </a:stretch>
        </p:blipFill>
        <p:spPr>
          <a:xfrm>
            <a:off x="457200" y="516979"/>
            <a:ext cx="8229600" cy="5489079"/>
          </a:xfrm>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tlantida4.jpg"/>
          <p:cNvPicPr>
            <a:picLocks noGrp="1" noChangeAspect="1"/>
          </p:cNvPicPr>
          <p:nvPr>
            <p:ph idx="1"/>
          </p:nvPr>
        </p:nvPicPr>
        <p:blipFill>
          <a:blip r:embed="rId2" cstate="print"/>
          <a:stretch>
            <a:fillRect/>
          </a:stretch>
        </p:blipFill>
        <p:spPr>
          <a:xfrm>
            <a:off x="857224" y="571480"/>
            <a:ext cx="7429552" cy="5572164"/>
          </a:xfrm>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Дно-бермудского-треугольника.jpg"/>
          <p:cNvPicPr>
            <a:picLocks noGrp="1" noChangeAspect="1"/>
          </p:cNvPicPr>
          <p:nvPr>
            <p:ph idx="1"/>
          </p:nvPr>
        </p:nvPicPr>
        <p:blipFill>
          <a:blip r:embed="rId2" cstate="print"/>
          <a:stretch>
            <a:fillRect/>
          </a:stretch>
        </p:blipFill>
        <p:spPr>
          <a:xfrm>
            <a:off x="457200" y="554037"/>
            <a:ext cx="8229600" cy="5486400"/>
          </a:xfrm>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reug.jpg"/>
          <p:cNvPicPr>
            <a:picLocks noGrp="1" noChangeAspect="1"/>
          </p:cNvPicPr>
          <p:nvPr>
            <p:ph idx="1"/>
          </p:nvPr>
        </p:nvPicPr>
        <p:blipFill>
          <a:blip r:embed="rId2" cstate="print"/>
          <a:stretch>
            <a:fillRect/>
          </a:stretch>
        </p:blipFill>
        <p:spPr>
          <a:xfrm>
            <a:off x="1142976" y="928670"/>
            <a:ext cx="7143799" cy="4714908"/>
          </a:xfrm>
        </p:spPr>
      </p:pic>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a:bodyPr>
          <a:lstStyle/>
          <a:p>
            <a:r>
              <a:rPr lang="en-US" dirty="0" smtClean="0"/>
              <a:t>The </a:t>
            </a:r>
            <a:r>
              <a:rPr lang="en-US" b="1" dirty="0" smtClean="0"/>
              <a:t>Bermuda Triangle</a:t>
            </a:r>
            <a:r>
              <a:rPr lang="en-US" dirty="0" smtClean="0"/>
              <a:t>, also known as the </a:t>
            </a:r>
            <a:r>
              <a:rPr lang="en-US" b="1" dirty="0" smtClean="0"/>
              <a:t>Devil's Triangle</a:t>
            </a:r>
            <a:r>
              <a:rPr lang="en-US" dirty="0" smtClean="0"/>
              <a:t>, is an undefined region in the western part of the North Atlantic Ocean, where a number of aircraft and ships are said to have disappeared under mysterious circumstances. Many theories have been given to explain the extraordinary mystery of these missing ships and planes. Evil extraterrestrials, residue crystals from Atlantis, evil humans with anti-gravity devices or other weird technologies.</a:t>
            </a:r>
          </a:p>
          <a:p>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lstStyle/>
          <a:p>
            <a:r>
              <a:rPr lang="en-US" dirty="0" smtClean="0"/>
              <a:t>The modern legend of the Bermuda Triangle began soon after five Navy planes vanished on a training mission during a severe storm in 1945.</a:t>
            </a:r>
          </a:p>
          <a:p>
            <a:endParaRPr lang="ru-RU" dirty="0"/>
          </a:p>
        </p:txBody>
      </p:sp>
      <p:pic>
        <p:nvPicPr>
          <p:cNvPr id="4" name="Рисунок 3" descr="0_ad30f_ffbe48bf_orig (1).jpg"/>
          <p:cNvPicPr>
            <a:picLocks noChangeAspect="1"/>
          </p:cNvPicPr>
          <p:nvPr/>
        </p:nvPicPr>
        <p:blipFill>
          <a:blip r:embed="rId2" cstate="print"/>
          <a:stretch>
            <a:fillRect/>
          </a:stretch>
        </p:blipFill>
        <p:spPr>
          <a:xfrm>
            <a:off x="642910" y="2143116"/>
            <a:ext cx="7786742" cy="4357718"/>
          </a:xfrm>
          <a:prstGeom prst="rect">
            <a:avLst/>
          </a:prstGeom>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53"/>
            <a:ext cx="8229600" cy="4071966"/>
          </a:xfrm>
        </p:spPr>
        <p:txBody>
          <a:bodyPr>
            <a:normAutofit/>
          </a:bodyPr>
          <a:lstStyle/>
          <a:p>
            <a:r>
              <a:rPr lang="en-US" dirty="0" smtClean="0"/>
              <a:t>The most famous US Navy losses which have occurred in the area popularly known as the Bermuda Triangle are USS Cyclops  in March 1918 and the aircraft of Flight 19 in December 1945. The ship probably sank in an unexpected storm, and the aircraft ran out of fuel and crashed into the ocean -- no physical traces of them have ever been found.</a:t>
            </a:r>
            <a:endParaRPr lang="ru-RU" dirty="0"/>
          </a:p>
        </p:txBody>
      </p:sp>
      <p:pic>
        <p:nvPicPr>
          <p:cNvPr id="4" name="Рисунок 3" descr="w1_uss_cyclops_vanished-mar1918_299pob.jpg"/>
          <p:cNvPicPr>
            <a:picLocks noChangeAspect="1"/>
          </p:cNvPicPr>
          <p:nvPr/>
        </p:nvPicPr>
        <p:blipFill>
          <a:blip r:embed="rId2" cstate="print"/>
          <a:stretch>
            <a:fillRect/>
          </a:stretch>
        </p:blipFill>
        <p:spPr>
          <a:xfrm>
            <a:off x="1214414" y="4214818"/>
            <a:ext cx="6500858" cy="2643182"/>
          </a:xfrm>
          <a:prstGeom prst="rect">
            <a:avLst/>
          </a:prstGeom>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4214841"/>
          </a:xfrm>
        </p:spPr>
        <p:txBody>
          <a:bodyPr>
            <a:normAutofit fontScale="92500"/>
          </a:bodyPr>
          <a:lstStyle/>
          <a:p>
            <a:r>
              <a:rPr lang="en-US" sz="2800" dirty="0" smtClean="0"/>
              <a:t>Another well known disappearance is the civilian tanker SS Marine </a:t>
            </a:r>
            <a:r>
              <a:rPr lang="en-US" sz="2800" dirty="0" err="1" smtClean="0"/>
              <a:t>Sulphur</a:t>
            </a:r>
            <a:r>
              <a:rPr lang="en-US" sz="2800" dirty="0" smtClean="0"/>
              <a:t> Queen carrying bulk molten sulfur which sank in February 1963. Although the wreck of Marine </a:t>
            </a:r>
            <a:r>
              <a:rPr lang="en-US" sz="2800" dirty="0" err="1" smtClean="0"/>
              <a:t>Sulphur</a:t>
            </a:r>
            <a:r>
              <a:rPr lang="en-US" sz="2800" dirty="0" smtClean="0"/>
              <a:t> Queen has not been located, a life preserver and other floating artifacts were recovered. These disappearances have been used to provide credence to the popular belief in the mystery and purported supernatural qualities of the "Bermuda Triangle."</a:t>
            </a:r>
            <a:r>
              <a:rPr lang="en-US" dirty="0" smtClean="0"/>
              <a:t/>
            </a:r>
            <a:br>
              <a:rPr lang="en-US" dirty="0" smtClean="0"/>
            </a:br>
            <a:endParaRPr lang="ru-RU" dirty="0"/>
          </a:p>
        </p:txBody>
      </p:sp>
      <p:pic>
        <p:nvPicPr>
          <p:cNvPr id="4" name="Рисунок 3" descr="bermuda-tanker-431x300.jpg"/>
          <p:cNvPicPr>
            <a:picLocks noChangeAspect="1"/>
          </p:cNvPicPr>
          <p:nvPr/>
        </p:nvPicPr>
        <p:blipFill>
          <a:blip r:embed="rId2" cstate="print"/>
          <a:stretch>
            <a:fillRect/>
          </a:stretch>
        </p:blipFill>
        <p:spPr>
          <a:xfrm>
            <a:off x="4000496" y="3786190"/>
            <a:ext cx="4643470" cy="2714644"/>
          </a:xfrm>
          <a:prstGeom prst="rect">
            <a:avLst/>
          </a:prstGeom>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457200" y="142875"/>
            <a:ext cx="8229600" cy="5983288"/>
          </a:xfrm>
        </p:spPr>
        <p:txBody>
          <a:bodyPr>
            <a:normAutofit fontScale="62500" lnSpcReduction="20000"/>
          </a:bodyPr>
          <a:lstStyle/>
          <a:p>
            <a:r>
              <a:rPr lang="en-US" sz="4000" dirty="0" smtClean="0"/>
              <a:t>Since the days of early civilization many thousands of ships have sunk and disappeared in waters around the world due to navigational and other human errors, storms, piracy, fires, and structural/mechanical failures. Aircraft are subject to the same problems, and many of them have crashed at sea around the globe. Often, there were no living witnesses to the sinking or crash, and hence the exact cause of the loss and the location of the lost ship or aircraft are unknown. A large number of pleasure boats travel the waters between Florida and the Bahamas. All too often, crossings are attempted with too small a boat, insufficient knowledge of the area's hazards, and a lack of good seamanship.</a:t>
            </a:r>
          </a:p>
          <a:p>
            <a:r>
              <a:rPr lang="en-US" sz="4000" dirty="0" smtClean="0"/>
              <a:t>In short, the mystery of the Bermuda Triangle became a mystery.</a:t>
            </a:r>
            <a:endParaRPr lang="ru-RU" sz="4000" dirty="0" smtClean="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378702165_bermuda__s_triangle_solved_by_davesrightmind-d2yghpi.jpg"/>
          <p:cNvPicPr>
            <a:picLocks noGrp="1" noChangeAspect="1"/>
          </p:cNvPicPr>
          <p:nvPr>
            <p:ph idx="1"/>
          </p:nvPr>
        </p:nvPicPr>
        <p:blipFill>
          <a:blip r:embed="rId2" cstate="print"/>
          <a:stretch>
            <a:fillRect/>
          </a:stretch>
        </p:blipFill>
        <p:spPr>
          <a:xfrm>
            <a:off x="857224" y="1142984"/>
            <a:ext cx="7786742" cy="5000660"/>
          </a:xfrm>
        </p:spPr>
      </p:pic>
      <p:sp>
        <p:nvSpPr>
          <p:cNvPr id="5" name="Прямоугольник 4"/>
          <p:cNvSpPr/>
          <p:nvPr/>
        </p:nvSpPr>
        <p:spPr>
          <a:xfrm>
            <a:off x="857224" y="357167"/>
            <a:ext cx="7786742" cy="369332"/>
          </a:xfrm>
          <a:prstGeom prst="rect">
            <a:avLst/>
          </a:prstGeom>
        </p:spPr>
        <p:txBody>
          <a:bodyPr wrap="square">
            <a:spAutoFit/>
          </a:bodyPr>
          <a:lstStyle/>
          <a:p>
            <a:r>
              <a:rPr lang="en-US" dirty="0" smtClean="0"/>
              <a:t>Many people think that there lives a monster</a:t>
            </a:r>
            <a:r>
              <a:rPr lang="ru-RU" dirty="0" smtClean="0"/>
              <a:t>.</a:t>
            </a:r>
            <a:endParaRPr lang="ru-RU"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321025200_01_26.jpg"/>
          <p:cNvPicPr>
            <a:picLocks noGrp="1" noChangeAspect="1"/>
          </p:cNvPicPr>
          <p:nvPr>
            <p:ph idx="1"/>
          </p:nvPr>
        </p:nvPicPr>
        <p:blipFill>
          <a:blip r:embed="rId2" cstate="print"/>
          <a:stretch>
            <a:fillRect/>
          </a:stretch>
        </p:blipFill>
        <p:spPr>
          <a:xfrm>
            <a:off x="457200" y="846019"/>
            <a:ext cx="8229600" cy="4648438"/>
          </a:xfrm>
        </p:spPr>
      </p:pic>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reugoljnik4.jpg"/>
          <p:cNvPicPr>
            <a:picLocks noGrp="1" noChangeAspect="1"/>
          </p:cNvPicPr>
          <p:nvPr>
            <p:ph idx="1"/>
          </p:nvPr>
        </p:nvPicPr>
        <p:blipFill>
          <a:blip r:embed="rId2" cstate="print"/>
          <a:stretch>
            <a:fillRect/>
          </a:stretch>
        </p:blipFill>
        <p:spPr>
          <a:xfrm>
            <a:off x="461433" y="142875"/>
            <a:ext cx="8221133" cy="6165850"/>
          </a:xfrm>
        </p:spPr>
      </p:pic>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94</TotalTime>
  <Words>214</Words>
  <Application>Microsoft Office PowerPoint</Application>
  <PresentationFormat>Экран (4:3)</PresentationFormat>
  <Paragraphs>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The Bermuda Triangle.</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Bermuda Triangle.</dc:title>
  <dc:creator>ДНС</dc:creator>
  <cp:lastModifiedBy>ДНС</cp:lastModifiedBy>
  <cp:revision>17</cp:revision>
  <dcterms:created xsi:type="dcterms:W3CDTF">2013-12-03T10:58:10Z</dcterms:created>
  <dcterms:modified xsi:type="dcterms:W3CDTF">2013-12-03T12:39:31Z</dcterms:modified>
</cp:coreProperties>
</file>