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2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C89F-522C-4337-ACF0-E75AAC485AEA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D2892-CA6C-4CF5-B2D6-40FC49154E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3213993" cy="151216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cs typeface="Angsana New" pitchFamily="18" charset="-34"/>
              </a:rPr>
              <a:t>Лев Николаевич толстой</a:t>
            </a:r>
            <a:endParaRPr lang="ru-RU" sz="2800" b="1" i="1" dirty="0"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sz="1400" b="1" i="1" dirty="0" smtClean="0">
                <a:solidFill>
                  <a:schemeClr val="tx2">
                    <a:lumMod val="75000"/>
                  </a:schemeClr>
                </a:solidFill>
              </a:rPr>
              <a:t>Лев Николаевич – известный русский писатель, граф и мыслитель. Родился 28 августа 1828 в </a:t>
            </a:r>
            <a:r>
              <a:rPr lang="ru-RU" sz="1400" b="1" i="1" dirty="0" err="1" smtClean="0">
                <a:solidFill>
                  <a:schemeClr val="tx2">
                    <a:lumMod val="75000"/>
                  </a:schemeClr>
                </a:solidFill>
              </a:rPr>
              <a:t>Крапивенском</a:t>
            </a:r>
            <a:r>
              <a:rPr lang="ru-RU" sz="1400" b="1" i="1" dirty="0" smtClean="0">
                <a:solidFill>
                  <a:schemeClr val="tx2">
                    <a:lumMod val="75000"/>
                  </a:schemeClr>
                </a:solidFill>
              </a:rPr>
              <a:t> уезде Тульской губернии, а умер 28 октября 1910 на станции Астапова(ныне Лев Толстой).</a:t>
            </a:r>
          </a:p>
          <a:p>
            <a:pPr algn="l"/>
            <a:r>
              <a:rPr lang="ru-RU" sz="1400" b="1" i="1" dirty="0" smtClean="0">
                <a:solidFill>
                  <a:schemeClr val="tx2">
                    <a:lumMod val="75000"/>
                  </a:schemeClr>
                </a:solidFill>
              </a:rPr>
              <a:t>Талантливый человек талантлив во всем. Кроме его известных заслуг в литературе, он занимает почетное место в математике, придумав задачу для учеников церковной школы, которую сейчас могут решить только 30% старшеклассников, только 20% студентов ВУЗов и только 10% работников банков и кредитных учреждений</a:t>
            </a: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.  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</a:rPr>
              <a:t>А вы справитесь? </a:t>
            </a:r>
          </a:p>
          <a:p>
            <a:pPr algn="l"/>
            <a:r>
              <a:rPr lang="ru-RU" sz="1800" b="1" i="1" dirty="0" smtClean="0">
                <a:solidFill>
                  <a:srgbClr val="C00000"/>
                </a:solidFill>
              </a:rPr>
              <a:t>Продавец продаёт шапку. Стоит 10 р. Подходит покупатель, меряет и согласен взять, но у него есть только банкнота 25 р. Продавец отсылает мальчика с этими 25 р. к соседке разменять. Мальчик прибегает и отдаёт 10+10+5. Продавец отдаёт шапку и сдачу 15 руб. Через какое-то время приходит соседка и говорит, что 25 р. фальшивые, требует отдать ей деньги. Ну что делать. Продавец лезет в кассу и возвращает ей деньги. </a:t>
            </a:r>
          </a:p>
          <a:p>
            <a:pPr algn="l"/>
            <a:r>
              <a:rPr lang="ru-RU" sz="17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на сколько обманули продавца?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5085184"/>
            <a:ext cx="3141985" cy="1296144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Arial Black" pitchFamily="34" charset="0"/>
                <a:cs typeface="Aharoni" pitchFamily="2" charset="-79"/>
              </a:rPr>
              <a:t>Человек — это дробь, где числитель — то, что он есть, а знаменатель — то, что он о себе думает. Чем больше знаменатель, тем меньше дробь. (Л. Толстой)</a:t>
            </a:r>
            <a:endParaRPr lang="ru-RU" i="1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6" name="Рисунок 5" descr="1_9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3039032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Лев Николаевич толстой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</dc:title>
  <dc:creator>Администратор</dc:creator>
  <cp:lastModifiedBy>Администратор</cp:lastModifiedBy>
  <cp:revision>5</cp:revision>
  <dcterms:created xsi:type="dcterms:W3CDTF">2014-01-20T18:40:13Z</dcterms:created>
  <dcterms:modified xsi:type="dcterms:W3CDTF">2014-01-20T19:18:58Z</dcterms:modified>
</cp:coreProperties>
</file>