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Николай Григорьевич Чеботарёв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err="1" smtClean="0"/>
              <a:t>Никола́й</a:t>
            </a:r>
            <a:r>
              <a:rPr lang="ru-RU" dirty="0" smtClean="0"/>
              <a:t> </a:t>
            </a:r>
            <a:r>
              <a:rPr lang="ru-RU" dirty="0" err="1" smtClean="0"/>
              <a:t>Григо́рьевич</a:t>
            </a:r>
            <a:r>
              <a:rPr lang="ru-RU" dirty="0" smtClean="0"/>
              <a:t> Чеботарёв (3 [15] июня 1894, Каменец-Подольский — 2 июля 1947, Москва) — советский математик, алгебраист. Автор теоремы плотности Чеботарёва и теоремы Чеботарёва о критериях устойчивости целых функций.</a:t>
            </a:r>
            <a:endParaRPr lang="ru-RU" dirty="0"/>
          </a:p>
        </p:txBody>
      </p:sp>
      <p:pic>
        <p:nvPicPr>
          <p:cNvPr id="7" name="Содержимое 6" descr="Gxq3NmZXBWU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29256" y="1785926"/>
            <a:ext cx="3153383" cy="420451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годы Великой Отечественной войны пытался уйти добровольцем на фронт, но был оставлен в тылу, где занимался исследованиями вибрации стволов морских орудий при выстреле. За результаты работ дважды выдвигался в кандидаты на соискание Сталинской премии, но получил её только посмертно (Сталинская премия первой степени (1948) за монографию «Проблемы резольвент») .</a:t>
            </a:r>
            <a:endParaRPr lang="ru-RU" smtClean="0"/>
          </a:p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100</Words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Апекс</vt:lpstr>
      <vt:lpstr>Николай Григорьевич Чеботарёв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Григорьевич Чеботарёв</dc:title>
  <cp:lastModifiedBy>Admin</cp:lastModifiedBy>
  <cp:revision>2</cp:revision>
  <dcterms:modified xsi:type="dcterms:W3CDTF">2014-01-20T15:40:06Z</dcterms:modified>
</cp:coreProperties>
</file>