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8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3356992"/>
            <a:ext cx="7020272" cy="204482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200" dirty="0" smtClean="0">
                <a:solidFill>
                  <a:schemeClr val="bg1"/>
                </a:solidFill>
              </a:rPr>
              <a:t>Он первым изобрёл автоматические двери, автоматический театр кукол, автомат для продаж, скорострельный самозаряжающийся арбалет, паровую турбину, автоматические декорации, прибор для измерения протяжённости дорог</a:t>
            </a: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chemeClr val="tx1">
              <a:lumMod val="65000"/>
            </a:schemeClr>
          </a:solidFill>
        </p:spPr>
        <p:txBody>
          <a:bodyPr/>
          <a:lstStyle/>
          <a:p>
            <a:r>
              <a:rPr lang="vi-VN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S Coptic" pitchFamily="65" charset="-52"/>
              </a:rPr>
              <a:t>Геро́н</a:t>
            </a:r>
            <a:r>
              <a:rPr lang="vi-V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S Coptic" pitchFamily="65" charset="-52"/>
              </a:rPr>
              <a:t> Александри́йский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S Coptic" pitchFamily="65" charset="-52"/>
            </a:endParaRPr>
          </a:p>
        </p:txBody>
      </p:sp>
      <p:pic>
        <p:nvPicPr>
          <p:cNvPr id="1026" name="Picture 2" descr="C:\Users\User\Desktop\Hero_of_Alexandr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0928"/>
            <a:ext cx="2160240" cy="303551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021288"/>
            <a:ext cx="22677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 smtClean="0">
                <a:solidFill>
                  <a:schemeClr val="bg1"/>
                </a:solidFill>
              </a:rPr>
              <a:t>Годы жизни</a:t>
            </a:r>
            <a:r>
              <a:rPr lang="en-US" sz="1400" i="1" dirty="0" smtClean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Вторая половина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первого века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2708920"/>
            <a:ext cx="510823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Чем знаменит?</a:t>
            </a:r>
            <a:endParaRPr lang="ru-RU" sz="3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522007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Интересный факт.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548680"/>
            <a:ext cx="874846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dirty="0" smtClean="0"/>
              <a:t>Метрика»Герона </a:t>
            </a:r>
            <a:r>
              <a:rPr lang="ru-RU" dirty="0" smtClean="0"/>
              <a:t>и извлечённые из неё «</a:t>
            </a:r>
            <a:r>
              <a:rPr lang="ru-RU" dirty="0" err="1" smtClean="0"/>
              <a:t>Геометрика</a:t>
            </a:r>
            <a:r>
              <a:rPr lang="ru-RU" dirty="0" smtClean="0"/>
              <a:t>» и «</a:t>
            </a:r>
            <a:r>
              <a:rPr lang="ru-RU" dirty="0" err="1" smtClean="0"/>
              <a:t>Стереометрика</a:t>
            </a:r>
            <a:r>
              <a:rPr lang="ru-RU" dirty="0" smtClean="0"/>
              <a:t>» представляют собой справочники по прикладной математике. Среди содержащихся в «Метрике» сведений:</a:t>
            </a:r>
          </a:p>
          <a:p>
            <a:r>
              <a:rPr lang="ru-RU" sz="1400" i="1" dirty="0" smtClean="0"/>
              <a:t>1)Формулы </a:t>
            </a:r>
            <a:r>
              <a:rPr lang="ru-RU" sz="1400" i="1" dirty="0" smtClean="0"/>
              <a:t>для площадей правильных многоугольников.</a:t>
            </a:r>
          </a:p>
          <a:p>
            <a:r>
              <a:rPr lang="ru-RU" sz="1400" i="1" dirty="0" smtClean="0"/>
              <a:t>2)Объёмы </a:t>
            </a:r>
            <a:r>
              <a:rPr lang="ru-RU" sz="1400" i="1" dirty="0" smtClean="0"/>
              <a:t>правильных многогранников, пирамиды, конуса, усечённого конуса, тора, шарового сегмента.</a:t>
            </a:r>
          </a:p>
          <a:p>
            <a:r>
              <a:rPr lang="ru-RU" sz="1400" i="1" dirty="0" smtClean="0"/>
              <a:t>3)Формула </a:t>
            </a:r>
            <a:r>
              <a:rPr lang="ru-RU" sz="1400" i="1" dirty="0" smtClean="0"/>
              <a:t>Герона для расчёта площади треугольника по длинам его сторон (открытая </a:t>
            </a:r>
            <a:r>
              <a:rPr lang="ru-RU" sz="1400" i="1" dirty="0" smtClean="0"/>
              <a:t>4)Архимедом</a:t>
            </a:r>
            <a:r>
              <a:rPr lang="ru-RU" sz="1400" i="1" dirty="0" smtClean="0"/>
              <a:t>).</a:t>
            </a:r>
          </a:p>
          <a:p>
            <a:r>
              <a:rPr lang="ru-RU" sz="1400" i="1" dirty="0" smtClean="0"/>
              <a:t>5)Правила </a:t>
            </a:r>
            <a:r>
              <a:rPr lang="ru-RU" sz="1400" i="1" dirty="0" smtClean="0"/>
              <a:t>численного решения квадратных </a:t>
            </a:r>
            <a:r>
              <a:rPr lang="ru-RU" sz="1400" i="1" dirty="0" smtClean="0"/>
              <a:t>уравнений.</a:t>
            </a:r>
            <a:endParaRPr lang="ru-RU" sz="1400" i="1" dirty="0" smtClean="0"/>
          </a:p>
          <a:p>
            <a:r>
              <a:rPr lang="ru-RU" sz="1400" i="1" dirty="0" smtClean="0"/>
              <a:t>6)Алгоритмы </a:t>
            </a:r>
            <a:r>
              <a:rPr lang="ru-RU" sz="1400" i="1" dirty="0" smtClean="0"/>
              <a:t>извлечения квадратных и кубических </a:t>
            </a:r>
            <a:r>
              <a:rPr lang="ru-RU" sz="1400" i="1" dirty="0" smtClean="0"/>
              <a:t>корней</a:t>
            </a:r>
            <a:endParaRPr lang="ru-RU" sz="1400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26</TotalTime>
  <Words>120</Words>
  <Application>Microsoft Office PowerPoint</Application>
  <PresentationFormat>Экран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Обычная</vt:lpstr>
      <vt:lpstr>Он первым изобрёл автоматические двери, автоматический театр кукол, автомат для продаж, скорострельный самозаряжающийся арбалет, паровую турбину, автоматические декорации, прибор для измерения протяжённости дорог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Геро́н Александри́йский</dc:title>
  <dc:creator>spato</dc:creator>
  <cp:lastModifiedBy>User</cp:lastModifiedBy>
  <cp:revision>5</cp:revision>
  <dcterms:created xsi:type="dcterms:W3CDTF">2014-01-19T14:26:56Z</dcterms:created>
  <dcterms:modified xsi:type="dcterms:W3CDTF">2014-01-20T13:17:20Z</dcterms:modified>
</cp:coreProperties>
</file>