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/>
              <a:t>Карл Фридрих Гаусс</a:t>
            </a:r>
            <a:endParaRPr lang="ru-RU" dirty="0"/>
          </a:p>
        </p:txBody>
      </p:sp>
      <p:pic>
        <p:nvPicPr>
          <p:cNvPr id="4" name="Содержимое 3" descr="http://cs14108.vk.me/c413629/v413629831/59a5/tusRzAHmve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071546"/>
            <a:ext cx="342902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143240" y="5929330"/>
            <a:ext cx="289842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/>
              <a:t>1777-1855гг.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14810" y="1071546"/>
            <a:ext cx="4500594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/>
              <a:t>Гаусс дал первые строгие, даже по современным критериям, доказательства основной теоремы алгебры.</a:t>
            </a:r>
            <a:br>
              <a:rPr lang="ru-RU" sz="2000" i="1" dirty="0" smtClean="0"/>
            </a:br>
            <a:r>
              <a:rPr lang="ru-RU" sz="2000" i="1" dirty="0" smtClean="0"/>
              <a:t>Он открыл кольцо целых комплексных гауссовых чисел, создал для них теорию делимости и с их помощью решил немало алгебраических проблем. Указал знакомую теперь всем геометрическую модель комплексных чисел и действий с ними.</a:t>
            </a:r>
            <a:br>
              <a:rPr lang="ru-RU" sz="2000" i="1" dirty="0" smtClean="0"/>
            </a:br>
            <a:r>
              <a:rPr lang="ru-RU" sz="2000" i="1" dirty="0" smtClean="0"/>
              <a:t>Гаусс дал классическую теорию сравнений, открыл конечное поле вычетов по простому модулю, глубоко проник в свойства вычетов</a:t>
            </a:r>
            <a:r>
              <a:rPr lang="ru-RU" sz="2000" i="1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Вычисление траектории Цереры сделало имя Гаусса, известное дотоле лишь в узком кругу ученых, достоянием широкой публики. Разработанные им методы остались основой вычисления планетных орбит в течение полутора столетий. Упростить и ускорить эти вычисления удалось лишь с помощью ЭВМ.</a:t>
            </a:r>
            <a:endParaRPr lang="ru-RU" i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0</TotalTime>
  <Words>63</Words>
  <Application>Microsoft Office PowerPoint</Application>
  <PresentationFormat>Экран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Апекс</vt:lpstr>
      <vt:lpstr>Карл Фридрих Гаусс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Карл Фридрих Гаусс</dc:title>
  <dc:creator>Katia</dc:creator>
  <cp:lastModifiedBy>Katia</cp:lastModifiedBy>
  <cp:revision>2</cp:revision>
  <dcterms:created xsi:type="dcterms:W3CDTF">2014-01-20T17:30:34Z</dcterms:created>
  <dcterms:modified xsi:type="dcterms:W3CDTF">2014-01-20T17:41:47Z</dcterms:modified>
</cp:coreProperties>
</file>