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24"/>
  </p:notesMasterIdLst>
  <p:sldIdLst>
    <p:sldId id="278" r:id="rId4"/>
    <p:sldId id="271" r:id="rId5"/>
    <p:sldId id="265" r:id="rId6"/>
    <p:sldId id="266" r:id="rId7"/>
    <p:sldId id="267" r:id="rId8"/>
    <p:sldId id="268" r:id="rId9"/>
    <p:sldId id="260" r:id="rId10"/>
    <p:sldId id="288" r:id="rId11"/>
    <p:sldId id="299" r:id="rId12"/>
    <p:sldId id="283" r:id="rId13"/>
    <p:sldId id="293" r:id="rId14"/>
    <p:sldId id="296" r:id="rId15"/>
    <p:sldId id="294" r:id="rId16"/>
    <p:sldId id="257" r:id="rId17"/>
    <p:sldId id="262" r:id="rId18"/>
    <p:sldId id="263" r:id="rId19"/>
    <p:sldId id="264" r:id="rId20"/>
    <p:sldId id="270" r:id="rId21"/>
    <p:sldId id="291" r:id="rId22"/>
    <p:sldId id="301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6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7CA13-F6E2-4E48-90CE-2951F62937C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B42A1-DE29-49EC-8E84-72F2F6EAF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A94274-8E00-4AA7-93AB-C51F9F1AB9C4}" type="slidenum">
              <a:rPr lang="ru-RU"/>
              <a:pPr/>
              <a:t>11</a:t>
            </a:fld>
            <a:endParaRPr lang="ru-RU"/>
          </a:p>
        </p:txBody>
      </p:sp>
      <p:sp>
        <p:nvSpPr>
          <p:cNvPr id="1244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 defTabSz="392477"/>
            <a:fld id="{71F182AE-4F7D-49CE-A2EC-817DB9526123}" type="slidenum">
              <a:rPr lang="ru-RU" smtClean="0"/>
              <a:pPr defTabSz="392477"/>
              <a:t>16</a:t>
            </a:fld>
            <a:endParaRPr lang="ru-RU" dirty="0" smtClean="0"/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5536" cy="411378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slide" Target="slide1.xml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27.jpe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2971800"/>
            <a:ext cx="6172200" cy="2057400"/>
          </a:xfrm>
        </p:spPr>
        <p:txBody>
          <a:bodyPr>
            <a:normAutofit fontScale="90000"/>
          </a:bodyPr>
          <a:lstStyle/>
          <a:p>
            <a:pPr algn="ctr"/>
            <a:r>
              <a:rPr lang="tt-RU" sz="4000" dirty="0" smtClean="0"/>
              <a:t/>
            </a:r>
            <a:br>
              <a:rPr lang="tt-RU" sz="4000" dirty="0" smtClean="0"/>
            </a:br>
            <a:r>
              <a:rPr lang="tt-RU" sz="4000" dirty="0" smtClean="0"/>
              <a:t>МАТЕМАТИКА</a:t>
            </a:r>
            <a:br>
              <a:rPr lang="tt-RU" sz="4000" dirty="0" smtClean="0"/>
            </a:br>
            <a:r>
              <a:rPr lang="tt-RU" sz="4000" dirty="0" smtClean="0"/>
              <a:t>1 класс</a:t>
            </a:r>
            <a:br>
              <a:rPr lang="tt-RU" sz="4000" dirty="0" smtClean="0"/>
            </a:br>
            <a:endParaRPr lang="ru-RU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600" dirty="0" err="1" smtClean="0"/>
              <a:t>Актаныш</a:t>
            </a:r>
            <a:r>
              <a:rPr lang="ru-RU" sz="2600" dirty="0" smtClean="0"/>
              <a:t> </a:t>
            </a:r>
            <a:r>
              <a:rPr lang="ru-RU" sz="2600" dirty="0" err="1" smtClean="0"/>
              <a:t>муниципаль</a:t>
            </a:r>
            <a:r>
              <a:rPr lang="ru-RU" sz="2600" dirty="0" smtClean="0"/>
              <a:t> районы Чат </a:t>
            </a:r>
            <a:r>
              <a:rPr lang="ru-RU" sz="2600" dirty="0" err="1" smtClean="0"/>
              <a:t>башлангыч</a:t>
            </a:r>
            <a:r>
              <a:rPr lang="ru-RU" sz="2600" dirty="0" smtClean="0"/>
              <a:t> </a:t>
            </a:r>
            <a:r>
              <a:rPr lang="ru-RU" sz="2600" dirty="0" err="1" smtClean="0"/>
              <a:t>мәктәбе укытучысы</a:t>
            </a:r>
            <a:r>
              <a:rPr lang="ru-RU" sz="2600" dirty="0" smtClean="0"/>
              <a:t> </a:t>
            </a:r>
            <a:r>
              <a:rPr lang="ru-RU" sz="2600" dirty="0" err="1" smtClean="0"/>
              <a:t>Бәдертдинова </a:t>
            </a:r>
            <a:r>
              <a:rPr lang="ru-RU" sz="2600" dirty="0" smtClean="0"/>
              <a:t>З.Б. </a:t>
            </a:r>
            <a:endParaRPr lang="ru-RU" sz="26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0"/>
            <a:ext cx="3352800" cy="3190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108" name="Line 4"/>
          <p:cNvSpPr>
            <a:spLocks noChangeShapeType="1"/>
          </p:cNvSpPr>
          <p:nvPr/>
        </p:nvSpPr>
        <p:spPr bwMode="auto">
          <a:xfrm>
            <a:off x="682625" y="908050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09" name="Line 5"/>
          <p:cNvSpPr>
            <a:spLocks noChangeShapeType="1"/>
          </p:cNvSpPr>
          <p:nvPr/>
        </p:nvSpPr>
        <p:spPr bwMode="auto">
          <a:xfrm flipH="1">
            <a:off x="682625" y="763588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10" name="Line 6"/>
          <p:cNvSpPr>
            <a:spLocks noChangeShapeType="1"/>
          </p:cNvSpPr>
          <p:nvPr/>
        </p:nvSpPr>
        <p:spPr bwMode="auto">
          <a:xfrm flipH="1">
            <a:off x="1258888" y="763588"/>
            <a:ext cx="0" cy="288925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11" name="Line 7"/>
          <p:cNvSpPr>
            <a:spLocks noChangeShapeType="1"/>
          </p:cNvSpPr>
          <p:nvPr/>
        </p:nvSpPr>
        <p:spPr bwMode="auto">
          <a:xfrm>
            <a:off x="2411413" y="908050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12" name="Line 8"/>
          <p:cNvSpPr>
            <a:spLocks noChangeShapeType="1"/>
          </p:cNvSpPr>
          <p:nvPr/>
        </p:nvSpPr>
        <p:spPr bwMode="auto">
          <a:xfrm flipH="1">
            <a:off x="2987675" y="763588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13" name="Line 9"/>
          <p:cNvSpPr>
            <a:spLocks noChangeShapeType="1"/>
          </p:cNvSpPr>
          <p:nvPr/>
        </p:nvSpPr>
        <p:spPr bwMode="auto">
          <a:xfrm>
            <a:off x="1835150" y="908050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14" name="Line 10"/>
          <p:cNvSpPr>
            <a:spLocks noChangeShapeType="1"/>
          </p:cNvSpPr>
          <p:nvPr/>
        </p:nvSpPr>
        <p:spPr bwMode="auto">
          <a:xfrm flipH="1">
            <a:off x="2411413" y="763588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15" name="Line 11"/>
          <p:cNvSpPr>
            <a:spLocks noChangeShapeType="1"/>
          </p:cNvSpPr>
          <p:nvPr/>
        </p:nvSpPr>
        <p:spPr bwMode="auto">
          <a:xfrm>
            <a:off x="1258888" y="908050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16" name="Line 12"/>
          <p:cNvSpPr>
            <a:spLocks noChangeShapeType="1"/>
          </p:cNvSpPr>
          <p:nvPr/>
        </p:nvSpPr>
        <p:spPr bwMode="auto">
          <a:xfrm flipH="1">
            <a:off x="1835150" y="763588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17" name="Line 13"/>
          <p:cNvSpPr>
            <a:spLocks noChangeShapeType="1"/>
          </p:cNvSpPr>
          <p:nvPr/>
        </p:nvSpPr>
        <p:spPr bwMode="auto">
          <a:xfrm>
            <a:off x="4140200" y="908050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18" name="Line 14"/>
          <p:cNvSpPr>
            <a:spLocks noChangeShapeType="1"/>
          </p:cNvSpPr>
          <p:nvPr/>
        </p:nvSpPr>
        <p:spPr bwMode="auto">
          <a:xfrm flipH="1">
            <a:off x="4716463" y="763588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19" name="Line 15"/>
          <p:cNvSpPr>
            <a:spLocks noChangeShapeType="1"/>
          </p:cNvSpPr>
          <p:nvPr/>
        </p:nvSpPr>
        <p:spPr bwMode="auto">
          <a:xfrm>
            <a:off x="3562350" y="908050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20" name="Line 16"/>
          <p:cNvSpPr>
            <a:spLocks noChangeShapeType="1"/>
          </p:cNvSpPr>
          <p:nvPr/>
        </p:nvSpPr>
        <p:spPr bwMode="auto">
          <a:xfrm flipH="1">
            <a:off x="4138613" y="763588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21" name="Line 17"/>
          <p:cNvSpPr>
            <a:spLocks noChangeShapeType="1"/>
          </p:cNvSpPr>
          <p:nvPr/>
        </p:nvSpPr>
        <p:spPr bwMode="auto">
          <a:xfrm>
            <a:off x="2986088" y="908050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22" name="Line 18"/>
          <p:cNvSpPr>
            <a:spLocks noChangeShapeType="1"/>
          </p:cNvSpPr>
          <p:nvPr/>
        </p:nvSpPr>
        <p:spPr bwMode="auto">
          <a:xfrm flipH="1">
            <a:off x="3562350" y="763588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23" name="Line 19"/>
          <p:cNvSpPr>
            <a:spLocks noChangeShapeType="1"/>
          </p:cNvSpPr>
          <p:nvPr/>
        </p:nvSpPr>
        <p:spPr bwMode="auto">
          <a:xfrm>
            <a:off x="682625" y="184467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24" name="Line 20"/>
          <p:cNvSpPr>
            <a:spLocks noChangeShapeType="1"/>
          </p:cNvSpPr>
          <p:nvPr/>
        </p:nvSpPr>
        <p:spPr bwMode="auto">
          <a:xfrm flipH="1">
            <a:off x="682625" y="17002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25" name="Line 21"/>
          <p:cNvSpPr>
            <a:spLocks noChangeShapeType="1"/>
          </p:cNvSpPr>
          <p:nvPr/>
        </p:nvSpPr>
        <p:spPr bwMode="auto">
          <a:xfrm flipH="1">
            <a:off x="1258888" y="17002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26" name="Line 22"/>
          <p:cNvSpPr>
            <a:spLocks noChangeShapeType="1"/>
          </p:cNvSpPr>
          <p:nvPr/>
        </p:nvSpPr>
        <p:spPr bwMode="auto">
          <a:xfrm>
            <a:off x="2411413" y="184467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27" name="Line 23"/>
          <p:cNvSpPr>
            <a:spLocks noChangeShapeType="1"/>
          </p:cNvSpPr>
          <p:nvPr/>
        </p:nvSpPr>
        <p:spPr bwMode="auto">
          <a:xfrm flipH="1">
            <a:off x="2987675" y="17002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28" name="Line 24"/>
          <p:cNvSpPr>
            <a:spLocks noChangeShapeType="1"/>
          </p:cNvSpPr>
          <p:nvPr/>
        </p:nvSpPr>
        <p:spPr bwMode="auto">
          <a:xfrm>
            <a:off x="1835150" y="184467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29" name="Line 25"/>
          <p:cNvSpPr>
            <a:spLocks noChangeShapeType="1"/>
          </p:cNvSpPr>
          <p:nvPr/>
        </p:nvSpPr>
        <p:spPr bwMode="auto">
          <a:xfrm flipH="1">
            <a:off x="2411413" y="17002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30" name="Line 26"/>
          <p:cNvSpPr>
            <a:spLocks noChangeShapeType="1"/>
          </p:cNvSpPr>
          <p:nvPr/>
        </p:nvSpPr>
        <p:spPr bwMode="auto">
          <a:xfrm>
            <a:off x="1258888" y="184467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31" name="Line 27"/>
          <p:cNvSpPr>
            <a:spLocks noChangeShapeType="1"/>
          </p:cNvSpPr>
          <p:nvPr/>
        </p:nvSpPr>
        <p:spPr bwMode="auto">
          <a:xfrm flipH="1">
            <a:off x="1835150" y="1700213"/>
            <a:ext cx="0" cy="288925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32" name="Line 28"/>
          <p:cNvSpPr>
            <a:spLocks noChangeShapeType="1"/>
          </p:cNvSpPr>
          <p:nvPr/>
        </p:nvSpPr>
        <p:spPr bwMode="auto">
          <a:xfrm>
            <a:off x="4140200" y="184467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33" name="Line 29"/>
          <p:cNvSpPr>
            <a:spLocks noChangeShapeType="1"/>
          </p:cNvSpPr>
          <p:nvPr/>
        </p:nvSpPr>
        <p:spPr bwMode="auto">
          <a:xfrm flipH="1">
            <a:off x="4716463" y="17002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34" name="Line 30"/>
          <p:cNvSpPr>
            <a:spLocks noChangeShapeType="1"/>
          </p:cNvSpPr>
          <p:nvPr/>
        </p:nvSpPr>
        <p:spPr bwMode="auto">
          <a:xfrm>
            <a:off x="3562350" y="184467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35" name="Line 31"/>
          <p:cNvSpPr>
            <a:spLocks noChangeShapeType="1"/>
          </p:cNvSpPr>
          <p:nvPr/>
        </p:nvSpPr>
        <p:spPr bwMode="auto">
          <a:xfrm flipH="1">
            <a:off x="4138613" y="17002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36" name="Line 32"/>
          <p:cNvSpPr>
            <a:spLocks noChangeShapeType="1"/>
          </p:cNvSpPr>
          <p:nvPr/>
        </p:nvSpPr>
        <p:spPr bwMode="auto">
          <a:xfrm>
            <a:off x="2986088" y="184467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37" name="Line 33"/>
          <p:cNvSpPr>
            <a:spLocks noChangeShapeType="1"/>
          </p:cNvSpPr>
          <p:nvPr/>
        </p:nvSpPr>
        <p:spPr bwMode="auto">
          <a:xfrm flipH="1">
            <a:off x="3562350" y="17002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38" name="Line 34"/>
          <p:cNvSpPr>
            <a:spLocks noChangeShapeType="1"/>
          </p:cNvSpPr>
          <p:nvPr/>
        </p:nvSpPr>
        <p:spPr bwMode="auto">
          <a:xfrm>
            <a:off x="682625" y="270827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39" name="Line 35"/>
          <p:cNvSpPr>
            <a:spLocks noChangeShapeType="1"/>
          </p:cNvSpPr>
          <p:nvPr/>
        </p:nvSpPr>
        <p:spPr bwMode="auto">
          <a:xfrm flipH="1">
            <a:off x="682625" y="25638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40" name="Line 36"/>
          <p:cNvSpPr>
            <a:spLocks noChangeShapeType="1"/>
          </p:cNvSpPr>
          <p:nvPr/>
        </p:nvSpPr>
        <p:spPr bwMode="auto">
          <a:xfrm flipH="1">
            <a:off x="1258888" y="25638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41" name="Line 37"/>
          <p:cNvSpPr>
            <a:spLocks noChangeShapeType="1"/>
          </p:cNvSpPr>
          <p:nvPr/>
        </p:nvSpPr>
        <p:spPr bwMode="auto">
          <a:xfrm>
            <a:off x="2411413" y="270827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42" name="Line 38"/>
          <p:cNvSpPr>
            <a:spLocks noChangeShapeType="1"/>
          </p:cNvSpPr>
          <p:nvPr/>
        </p:nvSpPr>
        <p:spPr bwMode="auto">
          <a:xfrm flipH="1">
            <a:off x="2987675" y="25638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43" name="Line 39"/>
          <p:cNvSpPr>
            <a:spLocks noChangeShapeType="1"/>
          </p:cNvSpPr>
          <p:nvPr/>
        </p:nvSpPr>
        <p:spPr bwMode="auto">
          <a:xfrm>
            <a:off x="1835150" y="270827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44" name="Line 40"/>
          <p:cNvSpPr>
            <a:spLocks noChangeShapeType="1"/>
          </p:cNvSpPr>
          <p:nvPr/>
        </p:nvSpPr>
        <p:spPr bwMode="auto">
          <a:xfrm flipH="1">
            <a:off x="2411413" y="2563813"/>
            <a:ext cx="0" cy="288925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45" name="Line 41"/>
          <p:cNvSpPr>
            <a:spLocks noChangeShapeType="1"/>
          </p:cNvSpPr>
          <p:nvPr/>
        </p:nvSpPr>
        <p:spPr bwMode="auto">
          <a:xfrm>
            <a:off x="1258888" y="270827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46" name="Line 42"/>
          <p:cNvSpPr>
            <a:spLocks noChangeShapeType="1"/>
          </p:cNvSpPr>
          <p:nvPr/>
        </p:nvSpPr>
        <p:spPr bwMode="auto">
          <a:xfrm flipH="1">
            <a:off x="1835150" y="25638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47" name="Line 43"/>
          <p:cNvSpPr>
            <a:spLocks noChangeShapeType="1"/>
          </p:cNvSpPr>
          <p:nvPr/>
        </p:nvSpPr>
        <p:spPr bwMode="auto">
          <a:xfrm>
            <a:off x="4140200" y="270827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48" name="Line 44"/>
          <p:cNvSpPr>
            <a:spLocks noChangeShapeType="1"/>
          </p:cNvSpPr>
          <p:nvPr/>
        </p:nvSpPr>
        <p:spPr bwMode="auto">
          <a:xfrm flipH="1">
            <a:off x="4716463" y="25638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49" name="Line 45"/>
          <p:cNvSpPr>
            <a:spLocks noChangeShapeType="1"/>
          </p:cNvSpPr>
          <p:nvPr/>
        </p:nvSpPr>
        <p:spPr bwMode="auto">
          <a:xfrm>
            <a:off x="3562350" y="270827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50" name="Line 46"/>
          <p:cNvSpPr>
            <a:spLocks noChangeShapeType="1"/>
          </p:cNvSpPr>
          <p:nvPr/>
        </p:nvSpPr>
        <p:spPr bwMode="auto">
          <a:xfrm flipH="1">
            <a:off x="4138613" y="25638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51" name="Line 47"/>
          <p:cNvSpPr>
            <a:spLocks noChangeShapeType="1"/>
          </p:cNvSpPr>
          <p:nvPr/>
        </p:nvSpPr>
        <p:spPr bwMode="auto">
          <a:xfrm>
            <a:off x="2986088" y="270827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52" name="Line 48"/>
          <p:cNvSpPr>
            <a:spLocks noChangeShapeType="1"/>
          </p:cNvSpPr>
          <p:nvPr/>
        </p:nvSpPr>
        <p:spPr bwMode="auto">
          <a:xfrm flipH="1">
            <a:off x="3562350" y="256381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53" name="Line 49"/>
          <p:cNvSpPr>
            <a:spLocks noChangeShapeType="1"/>
          </p:cNvSpPr>
          <p:nvPr/>
        </p:nvSpPr>
        <p:spPr bwMode="auto">
          <a:xfrm>
            <a:off x="682625" y="3573463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54" name="Line 50"/>
          <p:cNvSpPr>
            <a:spLocks noChangeShapeType="1"/>
          </p:cNvSpPr>
          <p:nvPr/>
        </p:nvSpPr>
        <p:spPr bwMode="auto">
          <a:xfrm flipH="1">
            <a:off x="682625" y="3429000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55" name="Line 51"/>
          <p:cNvSpPr>
            <a:spLocks noChangeShapeType="1"/>
          </p:cNvSpPr>
          <p:nvPr/>
        </p:nvSpPr>
        <p:spPr bwMode="auto">
          <a:xfrm flipH="1">
            <a:off x="1258888" y="3429000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56" name="Line 52"/>
          <p:cNvSpPr>
            <a:spLocks noChangeShapeType="1"/>
          </p:cNvSpPr>
          <p:nvPr/>
        </p:nvSpPr>
        <p:spPr bwMode="auto">
          <a:xfrm>
            <a:off x="2411413" y="3573463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57" name="Line 53"/>
          <p:cNvSpPr>
            <a:spLocks noChangeShapeType="1"/>
          </p:cNvSpPr>
          <p:nvPr/>
        </p:nvSpPr>
        <p:spPr bwMode="auto">
          <a:xfrm flipH="1">
            <a:off x="2987675" y="3429000"/>
            <a:ext cx="0" cy="288925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58" name="Line 54"/>
          <p:cNvSpPr>
            <a:spLocks noChangeShapeType="1"/>
          </p:cNvSpPr>
          <p:nvPr/>
        </p:nvSpPr>
        <p:spPr bwMode="auto">
          <a:xfrm>
            <a:off x="1835150" y="3573463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59" name="Line 55"/>
          <p:cNvSpPr>
            <a:spLocks noChangeShapeType="1"/>
          </p:cNvSpPr>
          <p:nvPr/>
        </p:nvSpPr>
        <p:spPr bwMode="auto">
          <a:xfrm flipH="1">
            <a:off x="2411413" y="3429000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60" name="Line 56"/>
          <p:cNvSpPr>
            <a:spLocks noChangeShapeType="1"/>
          </p:cNvSpPr>
          <p:nvPr/>
        </p:nvSpPr>
        <p:spPr bwMode="auto">
          <a:xfrm>
            <a:off x="1258888" y="3573463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61" name="Line 57"/>
          <p:cNvSpPr>
            <a:spLocks noChangeShapeType="1"/>
          </p:cNvSpPr>
          <p:nvPr/>
        </p:nvSpPr>
        <p:spPr bwMode="auto">
          <a:xfrm flipH="1">
            <a:off x="1835150" y="3429000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62" name="Line 58"/>
          <p:cNvSpPr>
            <a:spLocks noChangeShapeType="1"/>
          </p:cNvSpPr>
          <p:nvPr/>
        </p:nvSpPr>
        <p:spPr bwMode="auto">
          <a:xfrm>
            <a:off x="4140200" y="3573463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63" name="Line 59"/>
          <p:cNvSpPr>
            <a:spLocks noChangeShapeType="1"/>
          </p:cNvSpPr>
          <p:nvPr/>
        </p:nvSpPr>
        <p:spPr bwMode="auto">
          <a:xfrm flipH="1">
            <a:off x="4716463" y="3429000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64" name="Line 60"/>
          <p:cNvSpPr>
            <a:spLocks noChangeShapeType="1"/>
          </p:cNvSpPr>
          <p:nvPr/>
        </p:nvSpPr>
        <p:spPr bwMode="auto">
          <a:xfrm>
            <a:off x="3562350" y="3573463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65" name="Line 61"/>
          <p:cNvSpPr>
            <a:spLocks noChangeShapeType="1"/>
          </p:cNvSpPr>
          <p:nvPr/>
        </p:nvSpPr>
        <p:spPr bwMode="auto">
          <a:xfrm flipH="1">
            <a:off x="4138613" y="3429000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66" name="Line 62"/>
          <p:cNvSpPr>
            <a:spLocks noChangeShapeType="1"/>
          </p:cNvSpPr>
          <p:nvPr/>
        </p:nvSpPr>
        <p:spPr bwMode="auto">
          <a:xfrm>
            <a:off x="2986088" y="3573463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67" name="Line 63"/>
          <p:cNvSpPr>
            <a:spLocks noChangeShapeType="1"/>
          </p:cNvSpPr>
          <p:nvPr/>
        </p:nvSpPr>
        <p:spPr bwMode="auto">
          <a:xfrm flipH="1">
            <a:off x="3562350" y="3429000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68" name="Text Box 64"/>
          <p:cNvSpPr txBox="1">
            <a:spLocks noChangeArrowheads="1"/>
          </p:cNvSpPr>
          <p:nvPr/>
        </p:nvSpPr>
        <p:spPr bwMode="auto">
          <a:xfrm>
            <a:off x="5292725" y="523875"/>
            <a:ext cx="1789113" cy="502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1" lang="ru-RU" sz="4400" b="1" i="1">
                <a:solidFill>
                  <a:schemeClr val="hlink"/>
                </a:solidFill>
                <a:latin typeface="Stencil" pitchFamily="82" charset="0"/>
              </a:rPr>
              <a:t>1+6=7</a:t>
            </a:r>
          </a:p>
          <a:p>
            <a:pPr algn="ctr"/>
            <a:endParaRPr kumimoji="1" lang="ru-RU" sz="1200" b="1" i="1">
              <a:solidFill>
                <a:schemeClr val="hlink"/>
              </a:solidFill>
              <a:latin typeface="Stencil" pitchFamily="82" charset="0"/>
            </a:endParaRPr>
          </a:p>
          <a:p>
            <a:pPr algn="ctr"/>
            <a:r>
              <a:rPr kumimoji="1" lang="ru-RU" sz="4400" b="1" i="1">
                <a:solidFill>
                  <a:schemeClr val="hlink"/>
                </a:solidFill>
                <a:latin typeface="Stencil" pitchFamily="82" charset="0"/>
              </a:rPr>
              <a:t>2+5=7</a:t>
            </a:r>
          </a:p>
          <a:p>
            <a:pPr algn="ctr"/>
            <a:endParaRPr kumimoji="1" lang="ru-RU" sz="1200" b="1" i="1">
              <a:solidFill>
                <a:schemeClr val="hlink"/>
              </a:solidFill>
              <a:latin typeface="Stencil" pitchFamily="82" charset="0"/>
            </a:endParaRPr>
          </a:p>
          <a:p>
            <a:pPr algn="ctr"/>
            <a:r>
              <a:rPr kumimoji="1" lang="ru-RU" sz="4400" b="1" i="1">
                <a:solidFill>
                  <a:schemeClr val="hlink"/>
                </a:solidFill>
                <a:latin typeface="Stencil" pitchFamily="82" charset="0"/>
              </a:rPr>
              <a:t>3+4=7</a:t>
            </a:r>
          </a:p>
          <a:p>
            <a:pPr algn="ctr"/>
            <a:endParaRPr kumimoji="1" lang="ru-RU" sz="1200" b="1" i="1">
              <a:solidFill>
                <a:schemeClr val="hlink"/>
              </a:solidFill>
              <a:latin typeface="Stencil" pitchFamily="82" charset="0"/>
            </a:endParaRPr>
          </a:p>
          <a:p>
            <a:pPr algn="ctr"/>
            <a:r>
              <a:rPr kumimoji="1" lang="ru-RU" sz="4400" b="1" i="1">
                <a:solidFill>
                  <a:schemeClr val="hlink"/>
                </a:solidFill>
                <a:latin typeface="Stencil" pitchFamily="82" charset="0"/>
              </a:rPr>
              <a:t>4+3=7</a:t>
            </a:r>
          </a:p>
          <a:p>
            <a:pPr algn="ctr"/>
            <a:endParaRPr kumimoji="1" lang="ru-RU" sz="1200" b="1" i="1">
              <a:solidFill>
                <a:schemeClr val="hlink"/>
              </a:solidFill>
              <a:latin typeface="Stencil" pitchFamily="82" charset="0"/>
            </a:endParaRPr>
          </a:p>
          <a:p>
            <a:pPr algn="ctr"/>
            <a:r>
              <a:rPr kumimoji="1" lang="ru-RU" sz="4400" b="1" i="1">
                <a:solidFill>
                  <a:schemeClr val="hlink"/>
                </a:solidFill>
                <a:latin typeface="Stencil" pitchFamily="82" charset="0"/>
              </a:rPr>
              <a:t>5+2=7</a:t>
            </a:r>
          </a:p>
          <a:p>
            <a:pPr algn="ctr"/>
            <a:endParaRPr kumimoji="1" lang="ru-RU" sz="1200" b="1" i="1">
              <a:solidFill>
                <a:schemeClr val="hlink"/>
              </a:solidFill>
              <a:latin typeface="Stencil" pitchFamily="82" charset="0"/>
            </a:endParaRPr>
          </a:p>
          <a:p>
            <a:pPr algn="ctr"/>
            <a:r>
              <a:rPr kumimoji="1" lang="ru-RU" sz="4400" b="1" i="1">
                <a:solidFill>
                  <a:schemeClr val="hlink"/>
                </a:solidFill>
                <a:latin typeface="Stencil" pitchFamily="82" charset="0"/>
              </a:rPr>
              <a:t>6+1=7</a:t>
            </a:r>
          </a:p>
        </p:txBody>
      </p:sp>
      <p:sp>
        <p:nvSpPr>
          <p:cNvPr id="1199169" name="Line 65"/>
          <p:cNvSpPr>
            <a:spLocks noChangeShapeType="1"/>
          </p:cNvSpPr>
          <p:nvPr/>
        </p:nvSpPr>
        <p:spPr bwMode="auto">
          <a:xfrm>
            <a:off x="682625" y="436562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70" name="Line 66"/>
          <p:cNvSpPr>
            <a:spLocks noChangeShapeType="1"/>
          </p:cNvSpPr>
          <p:nvPr/>
        </p:nvSpPr>
        <p:spPr bwMode="auto">
          <a:xfrm flipH="1">
            <a:off x="682625" y="42211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71" name="Line 67"/>
          <p:cNvSpPr>
            <a:spLocks noChangeShapeType="1"/>
          </p:cNvSpPr>
          <p:nvPr/>
        </p:nvSpPr>
        <p:spPr bwMode="auto">
          <a:xfrm flipH="1">
            <a:off x="1258888" y="42211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72" name="Line 68"/>
          <p:cNvSpPr>
            <a:spLocks noChangeShapeType="1"/>
          </p:cNvSpPr>
          <p:nvPr/>
        </p:nvSpPr>
        <p:spPr bwMode="auto">
          <a:xfrm>
            <a:off x="2411413" y="436562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73" name="Line 69"/>
          <p:cNvSpPr>
            <a:spLocks noChangeShapeType="1"/>
          </p:cNvSpPr>
          <p:nvPr/>
        </p:nvSpPr>
        <p:spPr bwMode="auto">
          <a:xfrm flipH="1">
            <a:off x="2987675" y="42211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74" name="Line 70"/>
          <p:cNvSpPr>
            <a:spLocks noChangeShapeType="1"/>
          </p:cNvSpPr>
          <p:nvPr/>
        </p:nvSpPr>
        <p:spPr bwMode="auto">
          <a:xfrm>
            <a:off x="1835150" y="436562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75" name="Line 71"/>
          <p:cNvSpPr>
            <a:spLocks noChangeShapeType="1"/>
          </p:cNvSpPr>
          <p:nvPr/>
        </p:nvSpPr>
        <p:spPr bwMode="auto">
          <a:xfrm flipH="1">
            <a:off x="2411413" y="42211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76" name="Line 72"/>
          <p:cNvSpPr>
            <a:spLocks noChangeShapeType="1"/>
          </p:cNvSpPr>
          <p:nvPr/>
        </p:nvSpPr>
        <p:spPr bwMode="auto">
          <a:xfrm>
            <a:off x="1258888" y="436562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77" name="Line 73"/>
          <p:cNvSpPr>
            <a:spLocks noChangeShapeType="1"/>
          </p:cNvSpPr>
          <p:nvPr/>
        </p:nvSpPr>
        <p:spPr bwMode="auto">
          <a:xfrm flipH="1">
            <a:off x="1835150" y="42211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78" name="Line 74"/>
          <p:cNvSpPr>
            <a:spLocks noChangeShapeType="1"/>
          </p:cNvSpPr>
          <p:nvPr/>
        </p:nvSpPr>
        <p:spPr bwMode="auto">
          <a:xfrm>
            <a:off x="4140200" y="436562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79" name="Line 75"/>
          <p:cNvSpPr>
            <a:spLocks noChangeShapeType="1"/>
          </p:cNvSpPr>
          <p:nvPr/>
        </p:nvSpPr>
        <p:spPr bwMode="auto">
          <a:xfrm flipH="1">
            <a:off x="4716463" y="42211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80" name="Line 76"/>
          <p:cNvSpPr>
            <a:spLocks noChangeShapeType="1"/>
          </p:cNvSpPr>
          <p:nvPr/>
        </p:nvSpPr>
        <p:spPr bwMode="auto">
          <a:xfrm>
            <a:off x="3562350" y="436562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81" name="Line 77"/>
          <p:cNvSpPr>
            <a:spLocks noChangeShapeType="1"/>
          </p:cNvSpPr>
          <p:nvPr/>
        </p:nvSpPr>
        <p:spPr bwMode="auto">
          <a:xfrm flipH="1">
            <a:off x="4138613" y="42211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82" name="Line 78"/>
          <p:cNvSpPr>
            <a:spLocks noChangeShapeType="1"/>
          </p:cNvSpPr>
          <p:nvPr/>
        </p:nvSpPr>
        <p:spPr bwMode="auto">
          <a:xfrm>
            <a:off x="2986088" y="436562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83" name="Line 79"/>
          <p:cNvSpPr>
            <a:spLocks noChangeShapeType="1"/>
          </p:cNvSpPr>
          <p:nvPr/>
        </p:nvSpPr>
        <p:spPr bwMode="auto">
          <a:xfrm flipH="1">
            <a:off x="3562350" y="4221163"/>
            <a:ext cx="0" cy="288925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84" name="Line 80"/>
          <p:cNvSpPr>
            <a:spLocks noChangeShapeType="1"/>
          </p:cNvSpPr>
          <p:nvPr/>
        </p:nvSpPr>
        <p:spPr bwMode="auto">
          <a:xfrm>
            <a:off x="682625" y="522922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85" name="Line 81"/>
          <p:cNvSpPr>
            <a:spLocks noChangeShapeType="1"/>
          </p:cNvSpPr>
          <p:nvPr/>
        </p:nvSpPr>
        <p:spPr bwMode="auto">
          <a:xfrm flipH="1">
            <a:off x="682625" y="50847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86" name="Line 82"/>
          <p:cNvSpPr>
            <a:spLocks noChangeShapeType="1"/>
          </p:cNvSpPr>
          <p:nvPr/>
        </p:nvSpPr>
        <p:spPr bwMode="auto">
          <a:xfrm flipH="1">
            <a:off x="1258888" y="50847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87" name="Line 83"/>
          <p:cNvSpPr>
            <a:spLocks noChangeShapeType="1"/>
          </p:cNvSpPr>
          <p:nvPr/>
        </p:nvSpPr>
        <p:spPr bwMode="auto">
          <a:xfrm>
            <a:off x="2411413" y="522922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88" name="Line 84"/>
          <p:cNvSpPr>
            <a:spLocks noChangeShapeType="1"/>
          </p:cNvSpPr>
          <p:nvPr/>
        </p:nvSpPr>
        <p:spPr bwMode="auto">
          <a:xfrm flipH="1">
            <a:off x="2987675" y="50847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89" name="Line 85"/>
          <p:cNvSpPr>
            <a:spLocks noChangeShapeType="1"/>
          </p:cNvSpPr>
          <p:nvPr/>
        </p:nvSpPr>
        <p:spPr bwMode="auto">
          <a:xfrm>
            <a:off x="1835150" y="522922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90" name="Line 86"/>
          <p:cNvSpPr>
            <a:spLocks noChangeShapeType="1"/>
          </p:cNvSpPr>
          <p:nvPr/>
        </p:nvSpPr>
        <p:spPr bwMode="auto">
          <a:xfrm flipH="1">
            <a:off x="2411413" y="50847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91" name="Line 87"/>
          <p:cNvSpPr>
            <a:spLocks noChangeShapeType="1"/>
          </p:cNvSpPr>
          <p:nvPr/>
        </p:nvSpPr>
        <p:spPr bwMode="auto">
          <a:xfrm>
            <a:off x="1258888" y="522922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92" name="Line 88"/>
          <p:cNvSpPr>
            <a:spLocks noChangeShapeType="1"/>
          </p:cNvSpPr>
          <p:nvPr/>
        </p:nvSpPr>
        <p:spPr bwMode="auto">
          <a:xfrm flipH="1">
            <a:off x="1835150" y="50847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93" name="Line 89"/>
          <p:cNvSpPr>
            <a:spLocks noChangeShapeType="1"/>
          </p:cNvSpPr>
          <p:nvPr/>
        </p:nvSpPr>
        <p:spPr bwMode="auto">
          <a:xfrm>
            <a:off x="4140200" y="522922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94" name="Line 90"/>
          <p:cNvSpPr>
            <a:spLocks noChangeShapeType="1"/>
          </p:cNvSpPr>
          <p:nvPr/>
        </p:nvSpPr>
        <p:spPr bwMode="auto">
          <a:xfrm flipH="1">
            <a:off x="4716463" y="50847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95" name="Line 91"/>
          <p:cNvSpPr>
            <a:spLocks noChangeShapeType="1"/>
          </p:cNvSpPr>
          <p:nvPr/>
        </p:nvSpPr>
        <p:spPr bwMode="auto">
          <a:xfrm>
            <a:off x="3562350" y="5229225"/>
            <a:ext cx="576263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96" name="Line 92"/>
          <p:cNvSpPr>
            <a:spLocks noChangeShapeType="1"/>
          </p:cNvSpPr>
          <p:nvPr/>
        </p:nvSpPr>
        <p:spPr bwMode="auto">
          <a:xfrm flipH="1">
            <a:off x="4138613" y="5084763"/>
            <a:ext cx="0" cy="288925"/>
          </a:xfrm>
          <a:prstGeom prst="line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97" name="Line 93"/>
          <p:cNvSpPr>
            <a:spLocks noChangeShapeType="1"/>
          </p:cNvSpPr>
          <p:nvPr/>
        </p:nvSpPr>
        <p:spPr bwMode="auto">
          <a:xfrm>
            <a:off x="2986088" y="5229225"/>
            <a:ext cx="576262" cy="0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199198" name="Line 94"/>
          <p:cNvSpPr>
            <a:spLocks noChangeShapeType="1"/>
          </p:cNvSpPr>
          <p:nvPr/>
        </p:nvSpPr>
        <p:spPr bwMode="auto">
          <a:xfrm flipH="1">
            <a:off x="3562350" y="5084763"/>
            <a:ext cx="0" cy="288925"/>
          </a:xfrm>
          <a:prstGeom prst="line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9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9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99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99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99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99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9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9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99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99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99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99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99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99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99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99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99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99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99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99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99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99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99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99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99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99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99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99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99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9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99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99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99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99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99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99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99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99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99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99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99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99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99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99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99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99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99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99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99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99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99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99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199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99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99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199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99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99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9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9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99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99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199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199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199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199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199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199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199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199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199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199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199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199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199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199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199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199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199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199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199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199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99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199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199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199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199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199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199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199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199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199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19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19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19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19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19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19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19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19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19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19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19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19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19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19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19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19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19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19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199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119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199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119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199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119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19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119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199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19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19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119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19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119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199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119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199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1199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19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19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199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199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19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19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199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199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199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199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199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199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199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199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199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199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199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199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199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199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199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1199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99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199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199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199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1199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199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199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1199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1199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1199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199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1199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199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1199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199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1199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1199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1199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199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1199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1199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" fill="hold"/>
                                        <p:tgtEl>
                                          <p:spTgt spid="1199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1199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1199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199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199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1199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1199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500" fill="hold"/>
                                        <p:tgtEl>
                                          <p:spTgt spid="1199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1199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500" fill="hold"/>
                                        <p:tgtEl>
                                          <p:spTgt spid="1199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1199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9108" grpId="0" animBg="1"/>
      <p:bldP spid="1199109" grpId="0" animBg="1"/>
      <p:bldP spid="1199110" grpId="0" animBg="1"/>
      <p:bldP spid="1199111" grpId="0" animBg="1"/>
      <p:bldP spid="1199112" grpId="0" animBg="1"/>
      <p:bldP spid="1199113" grpId="0" animBg="1"/>
      <p:bldP spid="1199114" grpId="0" animBg="1"/>
      <p:bldP spid="1199115" grpId="0" animBg="1"/>
      <p:bldP spid="1199116" grpId="0" animBg="1"/>
      <p:bldP spid="1199117" grpId="0" animBg="1"/>
      <p:bldP spid="1199118" grpId="0" animBg="1"/>
      <p:bldP spid="1199119" grpId="0" animBg="1"/>
      <p:bldP spid="1199120" grpId="0" animBg="1"/>
      <p:bldP spid="1199121" grpId="0" animBg="1"/>
      <p:bldP spid="1199122" grpId="0" animBg="1"/>
      <p:bldP spid="1199123" grpId="0" animBg="1"/>
      <p:bldP spid="1199124" grpId="0" animBg="1"/>
      <p:bldP spid="1199125" grpId="0" animBg="1"/>
      <p:bldP spid="1199126" grpId="0" animBg="1"/>
      <p:bldP spid="1199127" grpId="0" animBg="1"/>
      <p:bldP spid="1199128" grpId="0" animBg="1"/>
      <p:bldP spid="1199129" grpId="0" animBg="1"/>
      <p:bldP spid="1199130" grpId="0" animBg="1"/>
      <p:bldP spid="1199131" grpId="0" animBg="1"/>
      <p:bldP spid="1199132" grpId="0" animBg="1"/>
      <p:bldP spid="1199133" grpId="0" animBg="1"/>
      <p:bldP spid="1199134" grpId="0" animBg="1"/>
      <p:bldP spid="1199135" grpId="0" animBg="1"/>
      <p:bldP spid="1199136" grpId="0" animBg="1"/>
      <p:bldP spid="1199137" grpId="0" animBg="1"/>
      <p:bldP spid="1199138" grpId="0" animBg="1"/>
      <p:bldP spid="1199139" grpId="0" animBg="1"/>
      <p:bldP spid="1199140" grpId="0" animBg="1"/>
      <p:bldP spid="1199141" grpId="0" animBg="1"/>
      <p:bldP spid="1199142" grpId="0" animBg="1"/>
      <p:bldP spid="1199143" grpId="0" animBg="1"/>
      <p:bldP spid="1199144" grpId="0" animBg="1"/>
      <p:bldP spid="1199145" grpId="0" animBg="1"/>
      <p:bldP spid="1199146" grpId="0" animBg="1"/>
      <p:bldP spid="1199147" grpId="0" animBg="1"/>
      <p:bldP spid="1199148" grpId="0" animBg="1"/>
      <p:bldP spid="1199149" grpId="0" animBg="1"/>
      <p:bldP spid="1199150" grpId="0" animBg="1"/>
      <p:bldP spid="1199151" grpId="0" animBg="1"/>
      <p:bldP spid="1199152" grpId="0" animBg="1"/>
      <p:bldP spid="1199153" grpId="0" animBg="1"/>
      <p:bldP spid="1199154" grpId="0" animBg="1"/>
      <p:bldP spid="1199155" grpId="0" animBg="1"/>
      <p:bldP spid="1199156" grpId="0" animBg="1"/>
      <p:bldP spid="1199157" grpId="0" animBg="1"/>
      <p:bldP spid="1199158" grpId="0" animBg="1"/>
      <p:bldP spid="1199159" grpId="0" animBg="1"/>
      <p:bldP spid="1199160" grpId="0" animBg="1"/>
      <p:bldP spid="1199161" grpId="0" animBg="1"/>
      <p:bldP spid="1199162" grpId="0" animBg="1"/>
      <p:bldP spid="1199163" grpId="0" animBg="1"/>
      <p:bldP spid="1199164" grpId="0" animBg="1"/>
      <p:bldP spid="1199165" grpId="0" animBg="1"/>
      <p:bldP spid="1199166" grpId="0" animBg="1"/>
      <p:bldP spid="1199167" grpId="0" animBg="1"/>
      <p:bldP spid="1199168" grpId="0"/>
      <p:bldP spid="1199169" grpId="0" animBg="1"/>
      <p:bldP spid="1199170" grpId="0" animBg="1"/>
      <p:bldP spid="1199171" grpId="0" animBg="1"/>
      <p:bldP spid="1199172" grpId="0" animBg="1"/>
      <p:bldP spid="1199173" grpId="0" animBg="1"/>
      <p:bldP spid="1199174" grpId="0" animBg="1"/>
      <p:bldP spid="1199175" grpId="0" animBg="1"/>
      <p:bldP spid="1199176" grpId="0" animBg="1"/>
      <p:bldP spid="1199177" grpId="0" animBg="1"/>
      <p:bldP spid="1199178" grpId="0" animBg="1"/>
      <p:bldP spid="1199179" grpId="0" animBg="1"/>
      <p:bldP spid="1199180" grpId="0" animBg="1"/>
      <p:bldP spid="1199181" grpId="0" animBg="1"/>
      <p:bldP spid="1199182" grpId="0" animBg="1"/>
      <p:bldP spid="1199183" grpId="0" animBg="1"/>
      <p:bldP spid="1199184" grpId="0" animBg="1"/>
      <p:bldP spid="1199185" grpId="0" animBg="1"/>
      <p:bldP spid="1199186" grpId="0" animBg="1"/>
      <p:bldP spid="1199187" grpId="0" animBg="1"/>
      <p:bldP spid="1199188" grpId="0" animBg="1"/>
      <p:bldP spid="1199189" grpId="0" animBg="1"/>
      <p:bldP spid="1199190" grpId="0" animBg="1"/>
      <p:bldP spid="1199191" grpId="0" animBg="1"/>
      <p:bldP spid="1199192" grpId="0" animBg="1"/>
      <p:bldP spid="1199193" grpId="0" animBg="1"/>
      <p:bldP spid="1199194" grpId="0" animBg="1"/>
      <p:bldP spid="1199195" grpId="0" animBg="1"/>
      <p:bldP spid="1199196" grpId="0" animBg="1"/>
      <p:bldP spid="1199197" grpId="0" animBg="1"/>
      <p:bldP spid="119919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4848225" y="85725"/>
            <a:ext cx="3759200" cy="2974975"/>
            <a:chOff x="1499" y="1335"/>
            <a:chExt cx="2473" cy="1958"/>
          </a:xfrm>
        </p:grpSpPr>
        <p:sp>
          <p:nvSpPr>
            <p:cNvPr id="124313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99" y="1335"/>
              <a:ext cx="2473" cy="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40" name="Freeform 4"/>
            <p:cNvSpPr>
              <a:spLocks/>
            </p:cNvSpPr>
            <p:nvPr/>
          </p:nvSpPr>
          <p:spPr bwMode="auto">
            <a:xfrm>
              <a:off x="1516" y="1679"/>
              <a:ext cx="2439" cy="1614"/>
            </a:xfrm>
            <a:custGeom>
              <a:avLst/>
              <a:gdLst/>
              <a:ahLst/>
              <a:cxnLst>
                <a:cxn ang="0">
                  <a:pos x="2130" y="0"/>
                </a:cxn>
                <a:cxn ang="0">
                  <a:pos x="275" y="17"/>
                </a:cxn>
                <a:cxn ang="0">
                  <a:pos x="275" y="223"/>
                </a:cxn>
                <a:cxn ang="0">
                  <a:pos x="258" y="240"/>
                </a:cxn>
                <a:cxn ang="0">
                  <a:pos x="189" y="326"/>
                </a:cxn>
                <a:cxn ang="0">
                  <a:pos x="120" y="446"/>
                </a:cxn>
                <a:cxn ang="0">
                  <a:pos x="35" y="601"/>
                </a:cxn>
                <a:cxn ang="0">
                  <a:pos x="17" y="687"/>
                </a:cxn>
                <a:cxn ang="0">
                  <a:pos x="0" y="773"/>
                </a:cxn>
                <a:cxn ang="0">
                  <a:pos x="0" y="876"/>
                </a:cxn>
                <a:cxn ang="0">
                  <a:pos x="0" y="979"/>
                </a:cxn>
                <a:cxn ang="0">
                  <a:pos x="17" y="1030"/>
                </a:cxn>
                <a:cxn ang="0">
                  <a:pos x="35" y="1082"/>
                </a:cxn>
                <a:cxn ang="0">
                  <a:pos x="86" y="1202"/>
                </a:cxn>
                <a:cxn ang="0">
                  <a:pos x="120" y="1254"/>
                </a:cxn>
                <a:cxn ang="0">
                  <a:pos x="155" y="1305"/>
                </a:cxn>
                <a:cxn ang="0">
                  <a:pos x="206" y="1357"/>
                </a:cxn>
                <a:cxn ang="0">
                  <a:pos x="258" y="1408"/>
                </a:cxn>
                <a:cxn ang="0">
                  <a:pos x="309" y="1460"/>
                </a:cxn>
                <a:cxn ang="0">
                  <a:pos x="378" y="1494"/>
                </a:cxn>
                <a:cxn ang="0">
                  <a:pos x="464" y="1511"/>
                </a:cxn>
                <a:cxn ang="0">
                  <a:pos x="550" y="1546"/>
                </a:cxn>
                <a:cxn ang="0">
                  <a:pos x="653" y="1563"/>
                </a:cxn>
                <a:cxn ang="0">
                  <a:pos x="773" y="1580"/>
                </a:cxn>
                <a:cxn ang="0">
                  <a:pos x="1013" y="1597"/>
                </a:cxn>
                <a:cxn ang="0">
                  <a:pos x="1151" y="1614"/>
                </a:cxn>
                <a:cxn ang="0">
                  <a:pos x="1271" y="1614"/>
                </a:cxn>
                <a:cxn ang="0">
                  <a:pos x="1511" y="1597"/>
                </a:cxn>
                <a:cxn ang="0">
                  <a:pos x="1718" y="1580"/>
                </a:cxn>
                <a:cxn ang="0">
                  <a:pos x="1872" y="1546"/>
                </a:cxn>
                <a:cxn ang="0">
                  <a:pos x="1992" y="1529"/>
                </a:cxn>
                <a:cxn ang="0">
                  <a:pos x="2061" y="1511"/>
                </a:cxn>
                <a:cxn ang="0">
                  <a:pos x="2147" y="1477"/>
                </a:cxn>
                <a:cxn ang="0">
                  <a:pos x="2181" y="1460"/>
                </a:cxn>
                <a:cxn ang="0">
                  <a:pos x="2216" y="1425"/>
                </a:cxn>
                <a:cxn ang="0">
                  <a:pos x="2250" y="1391"/>
                </a:cxn>
                <a:cxn ang="0">
                  <a:pos x="2284" y="1357"/>
                </a:cxn>
                <a:cxn ang="0">
                  <a:pos x="2353" y="1254"/>
                </a:cxn>
                <a:cxn ang="0">
                  <a:pos x="2404" y="1116"/>
                </a:cxn>
                <a:cxn ang="0">
                  <a:pos x="2422" y="996"/>
                </a:cxn>
                <a:cxn ang="0">
                  <a:pos x="2439" y="893"/>
                </a:cxn>
                <a:cxn ang="0">
                  <a:pos x="2439" y="721"/>
                </a:cxn>
                <a:cxn ang="0">
                  <a:pos x="2422" y="652"/>
                </a:cxn>
                <a:cxn ang="0">
                  <a:pos x="2404" y="584"/>
                </a:cxn>
                <a:cxn ang="0">
                  <a:pos x="2387" y="515"/>
                </a:cxn>
                <a:cxn ang="0">
                  <a:pos x="2353" y="463"/>
                </a:cxn>
                <a:cxn ang="0">
                  <a:pos x="2301" y="378"/>
                </a:cxn>
                <a:cxn ang="0">
                  <a:pos x="2233" y="326"/>
                </a:cxn>
                <a:cxn ang="0">
                  <a:pos x="2181" y="274"/>
                </a:cxn>
                <a:cxn ang="0">
                  <a:pos x="2130" y="0"/>
                </a:cxn>
              </a:cxnLst>
              <a:rect l="0" t="0" r="r" b="b"/>
              <a:pathLst>
                <a:path w="2439" h="1614">
                  <a:moveTo>
                    <a:pt x="2130" y="0"/>
                  </a:moveTo>
                  <a:lnTo>
                    <a:pt x="275" y="17"/>
                  </a:lnTo>
                  <a:lnTo>
                    <a:pt x="275" y="223"/>
                  </a:lnTo>
                  <a:lnTo>
                    <a:pt x="258" y="240"/>
                  </a:lnTo>
                  <a:lnTo>
                    <a:pt x="189" y="326"/>
                  </a:lnTo>
                  <a:lnTo>
                    <a:pt x="120" y="446"/>
                  </a:lnTo>
                  <a:lnTo>
                    <a:pt x="35" y="601"/>
                  </a:lnTo>
                  <a:lnTo>
                    <a:pt x="17" y="687"/>
                  </a:lnTo>
                  <a:lnTo>
                    <a:pt x="0" y="773"/>
                  </a:lnTo>
                  <a:lnTo>
                    <a:pt x="0" y="876"/>
                  </a:lnTo>
                  <a:lnTo>
                    <a:pt x="0" y="979"/>
                  </a:lnTo>
                  <a:lnTo>
                    <a:pt x="17" y="1030"/>
                  </a:lnTo>
                  <a:lnTo>
                    <a:pt x="35" y="1082"/>
                  </a:lnTo>
                  <a:lnTo>
                    <a:pt x="86" y="1202"/>
                  </a:lnTo>
                  <a:lnTo>
                    <a:pt x="120" y="1254"/>
                  </a:lnTo>
                  <a:lnTo>
                    <a:pt x="155" y="1305"/>
                  </a:lnTo>
                  <a:lnTo>
                    <a:pt x="206" y="1357"/>
                  </a:lnTo>
                  <a:lnTo>
                    <a:pt x="258" y="1408"/>
                  </a:lnTo>
                  <a:lnTo>
                    <a:pt x="309" y="1460"/>
                  </a:lnTo>
                  <a:lnTo>
                    <a:pt x="378" y="1494"/>
                  </a:lnTo>
                  <a:lnTo>
                    <a:pt x="464" y="1511"/>
                  </a:lnTo>
                  <a:lnTo>
                    <a:pt x="550" y="1546"/>
                  </a:lnTo>
                  <a:lnTo>
                    <a:pt x="653" y="1563"/>
                  </a:lnTo>
                  <a:lnTo>
                    <a:pt x="773" y="1580"/>
                  </a:lnTo>
                  <a:lnTo>
                    <a:pt x="1013" y="1597"/>
                  </a:lnTo>
                  <a:lnTo>
                    <a:pt x="1151" y="1614"/>
                  </a:lnTo>
                  <a:lnTo>
                    <a:pt x="1271" y="1614"/>
                  </a:lnTo>
                  <a:lnTo>
                    <a:pt x="1511" y="1597"/>
                  </a:lnTo>
                  <a:lnTo>
                    <a:pt x="1718" y="1580"/>
                  </a:lnTo>
                  <a:lnTo>
                    <a:pt x="1872" y="1546"/>
                  </a:lnTo>
                  <a:lnTo>
                    <a:pt x="1992" y="1529"/>
                  </a:lnTo>
                  <a:lnTo>
                    <a:pt x="2061" y="1511"/>
                  </a:lnTo>
                  <a:lnTo>
                    <a:pt x="2147" y="1477"/>
                  </a:lnTo>
                  <a:lnTo>
                    <a:pt x="2181" y="1460"/>
                  </a:lnTo>
                  <a:lnTo>
                    <a:pt x="2216" y="1425"/>
                  </a:lnTo>
                  <a:lnTo>
                    <a:pt x="2250" y="1391"/>
                  </a:lnTo>
                  <a:lnTo>
                    <a:pt x="2284" y="1357"/>
                  </a:lnTo>
                  <a:lnTo>
                    <a:pt x="2353" y="1254"/>
                  </a:lnTo>
                  <a:lnTo>
                    <a:pt x="2404" y="1116"/>
                  </a:lnTo>
                  <a:lnTo>
                    <a:pt x="2422" y="996"/>
                  </a:lnTo>
                  <a:lnTo>
                    <a:pt x="2439" y="893"/>
                  </a:lnTo>
                  <a:lnTo>
                    <a:pt x="2439" y="721"/>
                  </a:lnTo>
                  <a:lnTo>
                    <a:pt x="2422" y="652"/>
                  </a:lnTo>
                  <a:lnTo>
                    <a:pt x="2404" y="584"/>
                  </a:lnTo>
                  <a:lnTo>
                    <a:pt x="2387" y="515"/>
                  </a:lnTo>
                  <a:lnTo>
                    <a:pt x="2353" y="463"/>
                  </a:lnTo>
                  <a:lnTo>
                    <a:pt x="2301" y="378"/>
                  </a:lnTo>
                  <a:lnTo>
                    <a:pt x="2233" y="326"/>
                  </a:lnTo>
                  <a:lnTo>
                    <a:pt x="2181" y="274"/>
                  </a:lnTo>
                  <a:lnTo>
                    <a:pt x="213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41" name="Freeform 5"/>
            <p:cNvSpPr>
              <a:spLocks/>
            </p:cNvSpPr>
            <p:nvPr/>
          </p:nvSpPr>
          <p:spPr bwMode="auto">
            <a:xfrm>
              <a:off x="1516" y="1679"/>
              <a:ext cx="2439" cy="1614"/>
            </a:xfrm>
            <a:custGeom>
              <a:avLst/>
              <a:gdLst/>
              <a:ahLst/>
              <a:cxnLst>
                <a:cxn ang="0">
                  <a:pos x="2130" y="0"/>
                </a:cxn>
                <a:cxn ang="0">
                  <a:pos x="275" y="17"/>
                </a:cxn>
                <a:cxn ang="0">
                  <a:pos x="275" y="223"/>
                </a:cxn>
                <a:cxn ang="0">
                  <a:pos x="258" y="240"/>
                </a:cxn>
                <a:cxn ang="0">
                  <a:pos x="189" y="326"/>
                </a:cxn>
                <a:cxn ang="0">
                  <a:pos x="120" y="446"/>
                </a:cxn>
                <a:cxn ang="0">
                  <a:pos x="35" y="601"/>
                </a:cxn>
                <a:cxn ang="0">
                  <a:pos x="17" y="687"/>
                </a:cxn>
                <a:cxn ang="0">
                  <a:pos x="0" y="773"/>
                </a:cxn>
                <a:cxn ang="0">
                  <a:pos x="0" y="876"/>
                </a:cxn>
                <a:cxn ang="0">
                  <a:pos x="0" y="979"/>
                </a:cxn>
                <a:cxn ang="0">
                  <a:pos x="17" y="1030"/>
                </a:cxn>
                <a:cxn ang="0">
                  <a:pos x="35" y="1082"/>
                </a:cxn>
                <a:cxn ang="0">
                  <a:pos x="86" y="1202"/>
                </a:cxn>
                <a:cxn ang="0">
                  <a:pos x="120" y="1254"/>
                </a:cxn>
                <a:cxn ang="0">
                  <a:pos x="155" y="1305"/>
                </a:cxn>
                <a:cxn ang="0">
                  <a:pos x="206" y="1357"/>
                </a:cxn>
                <a:cxn ang="0">
                  <a:pos x="258" y="1408"/>
                </a:cxn>
                <a:cxn ang="0">
                  <a:pos x="309" y="1460"/>
                </a:cxn>
                <a:cxn ang="0">
                  <a:pos x="378" y="1494"/>
                </a:cxn>
                <a:cxn ang="0">
                  <a:pos x="464" y="1511"/>
                </a:cxn>
                <a:cxn ang="0">
                  <a:pos x="550" y="1546"/>
                </a:cxn>
                <a:cxn ang="0">
                  <a:pos x="653" y="1563"/>
                </a:cxn>
                <a:cxn ang="0">
                  <a:pos x="773" y="1580"/>
                </a:cxn>
                <a:cxn ang="0">
                  <a:pos x="1013" y="1597"/>
                </a:cxn>
                <a:cxn ang="0">
                  <a:pos x="1151" y="1614"/>
                </a:cxn>
                <a:cxn ang="0">
                  <a:pos x="1271" y="1614"/>
                </a:cxn>
                <a:cxn ang="0">
                  <a:pos x="1511" y="1597"/>
                </a:cxn>
                <a:cxn ang="0">
                  <a:pos x="1718" y="1580"/>
                </a:cxn>
                <a:cxn ang="0">
                  <a:pos x="1872" y="1546"/>
                </a:cxn>
                <a:cxn ang="0">
                  <a:pos x="1992" y="1529"/>
                </a:cxn>
                <a:cxn ang="0">
                  <a:pos x="2061" y="1511"/>
                </a:cxn>
                <a:cxn ang="0">
                  <a:pos x="2147" y="1477"/>
                </a:cxn>
                <a:cxn ang="0">
                  <a:pos x="2181" y="1460"/>
                </a:cxn>
                <a:cxn ang="0">
                  <a:pos x="2216" y="1425"/>
                </a:cxn>
                <a:cxn ang="0">
                  <a:pos x="2250" y="1391"/>
                </a:cxn>
                <a:cxn ang="0">
                  <a:pos x="2284" y="1357"/>
                </a:cxn>
                <a:cxn ang="0">
                  <a:pos x="2353" y="1254"/>
                </a:cxn>
                <a:cxn ang="0">
                  <a:pos x="2404" y="1116"/>
                </a:cxn>
                <a:cxn ang="0">
                  <a:pos x="2422" y="996"/>
                </a:cxn>
                <a:cxn ang="0">
                  <a:pos x="2439" y="893"/>
                </a:cxn>
                <a:cxn ang="0">
                  <a:pos x="2439" y="721"/>
                </a:cxn>
                <a:cxn ang="0">
                  <a:pos x="2422" y="652"/>
                </a:cxn>
                <a:cxn ang="0">
                  <a:pos x="2404" y="584"/>
                </a:cxn>
                <a:cxn ang="0">
                  <a:pos x="2387" y="515"/>
                </a:cxn>
                <a:cxn ang="0">
                  <a:pos x="2353" y="463"/>
                </a:cxn>
                <a:cxn ang="0">
                  <a:pos x="2301" y="378"/>
                </a:cxn>
                <a:cxn ang="0">
                  <a:pos x="2233" y="326"/>
                </a:cxn>
                <a:cxn ang="0">
                  <a:pos x="2181" y="274"/>
                </a:cxn>
                <a:cxn ang="0">
                  <a:pos x="2130" y="0"/>
                </a:cxn>
              </a:cxnLst>
              <a:rect l="0" t="0" r="r" b="b"/>
              <a:pathLst>
                <a:path w="2439" h="1614">
                  <a:moveTo>
                    <a:pt x="2130" y="0"/>
                  </a:moveTo>
                  <a:lnTo>
                    <a:pt x="275" y="17"/>
                  </a:lnTo>
                  <a:lnTo>
                    <a:pt x="275" y="223"/>
                  </a:lnTo>
                  <a:lnTo>
                    <a:pt x="258" y="240"/>
                  </a:lnTo>
                  <a:lnTo>
                    <a:pt x="189" y="326"/>
                  </a:lnTo>
                  <a:lnTo>
                    <a:pt x="120" y="446"/>
                  </a:lnTo>
                  <a:lnTo>
                    <a:pt x="35" y="601"/>
                  </a:lnTo>
                  <a:lnTo>
                    <a:pt x="17" y="687"/>
                  </a:lnTo>
                  <a:lnTo>
                    <a:pt x="0" y="773"/>
                  </a:lnTo>
                  <a:lnTo>
                    <a:pt x="0" y="876"/>
                  </a:lnTo>
                  <a:lnTo>
                    <a:pt x="0" y="979"/>
                  </a:lnTo>
                  <a:lnTo>
                    <a:pt x="17" y="1030"/>
                  </a:lnTo>
                  <a:lnTo>
                    <a:pt x="35" y="1082"/>
                  </a:lnTo>
                  <a:lnTo>
                    <a:pt x="86" y="1202"/>
                  </a:lnTo>
                  <a:lnTo>
                    <a:pt x="120" y="1254"/>
                  </a:lnTo>
                  <a:lnTo>
                    <a:pt x="155" y="1305"/>
                  </a:lnTo>
                  <a:lnTo>
                    <a:pt x="206" y="1357"/>
                  </a:lnTo>
                  <a:lnTo>
                    <a:pt x="258" y="1408"/>
                  </a:lnTo>
                  <a:lnTo>
                    <a:pt x="309" y="1460"/>
                  </a:lnTo>
                  <a:lnTo>
                    <a:pt x="378" y="1494"/>
                  </a:lnTo>
                  <a:lnTo>
                    <a:pt x="464" y="1511"/>
                  </a:lnTo>
                  <a:lnTo>
                    <a:pt x="550" y="1546"/>
                  </a:lnTo>
                  <a:lnTo>
                    <a:pt x="653" y="1563"/>
                  </a:lnTo>
                  <a:lnTo>
                    <a:pt x="773" y="1580"/>
                  </a:lnTo>
                  <a:lnTo>
                    <a:pt x="1013" y="1597"/>
                  </a:lnTo>
                  <a:lnTo>
                    <a:pt x="1151" y="1614"/>
                  </a:lnTo>
                  <a:lnTo>
                    <a:pt x="1271" y="1614"/>
                  </a:lnTo>
                  <a:lnTo>
                    <a:pt x="1511" y="1597"/>
                  </a:lnTo>
                  <a:lnTo>
                    <a:pt x="1718" y="1580"/>
                  </a:lnTo>
                  <a:lnTo>
                    <a:pt x="1872" y="1546"/>
                  </a:lnTo>
                  <a:lnTo>
                    <a:pt x="1992" y="1529"/>
                  </a:lnTo>
                  <a:lnTo>
                    <a:pt x="2061" y="1511"/>
                  </a:lnTo>
                  <a:lnTo>
                    <a:pt x="2147" y="1477"/>
                  </a:lnTo>
                  <a:lnTo>
                    <a:pt x="2181" y="1460"/>
                  </a:lnTo>
                  <a:lnTo>
                    <a:pt x="2216" y="1425"/>
                  </a:lnTo>
                  <a:lnTo>
                    <a:pt x="2250" y="1391"/>
                  </a:lnTo>
                  <a:lnTo>
                    <a:pt x="2284" y="1357"/>
                  </a:lnTo>
                  <a:lnTo>
                    <a:pt x="2353" y="1254"/>
                  </a:lnTo>
                  <a:lnTo>
                    <a:pt x="2404" y="1116"/>
                  </a:lnTo>
                  <a:lnTo>
                    <a:pt x="2422" y="996"/>
                  </a:lnTo>
                  <a:lnTo>
                    <a:pt x="2439" y="893"/>
                  </a:lnTo>
                  <a:lnTo>
                    <a:pt x="2439" y="721"/>
                  </a:lnTo>
                  <a:lnTo>
                    <a:pt x="2422" y="652"/>
                  </a:lnTo>
                  <a:lnTo>
                    <a:pt x="2404" y="584"/>
                  </a:lnTo>
                  <a:lnTo>
                    <a:pt x="2387" y="515"/>
                  </a:lnTo>
                  <a:lnTo>
                    <a:pt x="2353" y="463"/>
                  </a:lnTo>
                  <a:lnTo>
                    <a:pt x="2301" y="378"/>
                  </a:lnTo>
                  <a:lnTo>
                    <a:pt x="2233" y="326"/>
                  </a:lnTo>
                  <a:lnTo>
                    <a:pt x="2181" y="274"/>
                  </a:lnTo>
                  <a:lnTo>
                    <a:pt x="2130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42" name="Freeform 6"/>
            <p:cNvSpPr>
              <a:spLocks/>
            </p:cNvSpPr>
            <p:nvPr/>
          </p:nvSpPr>
          <p:spPr bwMode="auto">
            <a:xfrm>
              <a:off x="2529" y="1507"/>
              <a:ext cx="258" cy="12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86" y="120"/>
                </a:cxn>
                <a:cxn ang="0">
                  <a:pos x="138" y="103"/>
                </a:cxn>
                <a:cxn ang="0">
                  <a:pos x="172" y="86"/>
                </a:cxn>
                <a:cxn ang="0">
                  <a:pos x="189" y="69"/>
                </a:cxn>
                <a:cxn ang="0">
                  <a:pos x="206" y="34"/>
                </a:cxn>
                <a:cxn ang="0">
                  <a:pos x="224" y="17"/>
                </a:cxn>
                <a:cxn ang="0">
                  <a:pos x="258" y="0"/>
                </a:cxn>
              </a:cxnLst>
              <a:rect l="0" t="0" r="r" b="b"/>
              <a:pathLst>
                <a:path w="258" h="120">
                  <a:moveTo>
                    <a:pt x="0" y="120"/>
                  </a:moveTo>
                  <a:lnTo>
                    <a:pt x="86" y="120"/>
                  </a:lnTo>
                  <a:lnTo>
                    <a:pt x="138" y="103"/>
                  </a:lnTo>
                  <a:lnTo>
                    <a:pt x="172" y="86"/>
                  </a:lnTo>
                  <a:lnTo>
                    <a:pt x="189" y="69"/>
                  </a:lnTo>
                  <a:lnTo>
                    <a:pt x="206" y="34"/>
                  </a:lnTo>
                  <a:lnTo>
                    <a:pt x="224" y="17"/>
                  </a:lnTo>
                  <a:lnTo>
                    <a:pt x="258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43" name="Oval 7"/>
            <p:cNvSpPr>
              <a:spLocks noChangeArrowheads="1"/>
            </p:cNvSpPr>
            <p:nvPr/>
          </p:nvSpPr>
          <p:spPr bwMode="auto">
            <a:xfrm>
              <a:off x="2512" y="1387"/>
              <a:ext cx="172" cy="154"/>
            </a:xfrm>
            <a:prstGeom prst="ellipse">
              <a:avLst/>
            </a:prstGeom>
            <a:solidFill>
              <a:srgbClr val="FFB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44" name="Oval 8"/>
            <p:cNvSpPr>
              <a:spLocks noChangeArrowheads="1"/>
            </p:cNvSpPr>
            <p:nvPr/>
          </p:nvSpPr>
          <p:spPr bwMode="auto">
            <a:xfrm>
              <a:off x="2512" y="1387"/>
              <a:ext cx="172" cy="154"/>
            </a:xfrm>
            <a:prstGeom prst="ellips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45" name="Oval 9"/>
            <p:cNvSpPr>
              <a:spLocks noChangeArrowheads="1"/>
            </p:cNvSpPr>
            <p:nvPr/>
          </p:nvSpPr>
          <p:spPr bwMode="auto">
            <a:xfrm>
              <a:off x="2718" y="1369"/>
              <a:ext cx="172" cy="155"/>
            </a:xfrm>
            <a:prstGeom prst="ellipse">
              <a:avLst/>
            </a:prstGeom>
            <a:solidFill>
              <a:srgbClr val="FFB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46" name="Oval 10"/>
            <p:cNvSpPr>
              <a:spLocks noChangeArrowheads="1"/>
            </p:cNvSpPr>
            <p:nvPr/>
          </p:nvSpPr>
          <p:spPr bwMode="auto">
            <a:xfrm>
              <a:off x="2718" y="1369"/>
              <a:ext cx="172" cy="155"/>
            </a:xfrm>
            <a:prstGeom prst="ellips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47" name="Freeform 11"/>
            <p:cNvSpPr>
              <a:spLocks/>
            </p:cNvSpPr>
            <p:nvPr/>
          </p:nvSpPr>
          <p:spPr bwMode="auto">
            <a:xfrm>
              <a:off x="2667" y="1541"/>
              <a:ext cx="240" cy="86"/>
            </a:xfrm>
            <a:custGeom>
              <a:avLst/>
              <a:gdLst/>
              <a:ahLst/>
              <a:cxnLst>
                <a:cxn ang="0">
                  <a:pos x="240" y="86"/>
                </a:cxn>
                <a:cxn ang="0">
                  <a:pos x="154" y="69"/>
                </a:cxn>
                <a:cxn ang="0">
                  <a:pos x="103" y="69"/>
                </a:cxn>
                <a:cxn ang="0">
                  <a:pos x="68" y="52"/>
                </a:cxn>
                <a:cxn ang="0">
                  <a:pos x="34" y="17"/>
                </a:cxn>
                <a:cxn ang="0">
                  <a:pos x="0" y="0"/>
                </a:cxn>
              </a:cxnLst>
              <a:rect l="0" t="0" r="r" b="b"/>
              <a:pathLst>
                <a:path w="240" h="86">
                  <a:moveTo>
                    <a:pt x="240" y="86"/>
                  </a:moveTo>
                  <a:lnTo>
                    <a:pt x="154" y="69"/>
                  </a:lnTo>
                  <a:lnTo>
                    <a:pt x="103" y="69"/>
                  </a:lnTo>
                  <a:lnTo>
                    <a:pt x="68" y="52"/>
                  </a:lnTo>
                  <a:lnTo>
                    <a:pt x="34" y="17"/>
                  </a:lnTo>
                  <a:lnTo>
                    <a:pt x="0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48" name="Freeform 12"/>
            <p:cNvSpPr>
              <a:spLocks/>
            </p:cNvSpPr>
            <p:nvPr/>
          </p:nvSpPr>
          <p:spPr bwMode="auto">
            <a:xfrm>
              <a:off x="1722" y="1627"/>
              <a:ext cx="2010" cy="395"/>
            </a:xfrm>
            <a:custGeom>
              <a:avLst/>
              <a:gdLst/>
              <a:ahLst/>
              <a:cxnLst>
                <a:cxn ang="0">
                  <a:pos x="1975" y="292"/>
                </a:cxn>
                <a:cxn ang="0">
                  <a:pos x="1992" y="292"/>
                </a:cxn>
                <a:cxn ang="0">
                  <a:pos x="2010" y="326"/>
                </a:cxn>
                <a:cxn ang="0">
                  <a:pos x="2010" y="344"/>
                </a:cxn>
                <a:cxn ang="0">
                  <a:pos x="1992" y="361"/>
                </a:cxn>
                <a:cxn ang="0">
                  <a:pos x="1975" y="378"/>
                </a:cxn>
                <a:cxn ang="0">
                  <a:pos x="1975" y="361"/>
                </a:cxn>
                <a:cxn ang="0">
                  <a:pos x="1958" y="378"/>
                </a:cxn>
                <a:cxn ang="0">
                  <a:pos x="1941" y="395"/>
                </a:cxn>
                <a:cxn ang="0">
                  <a:pos x="1924" y="395"/>
                </a:cxn>
                <a:cxn ang="0">
                  <a:pos x="1907" y="378"/>
                </a:cxn>
                <a:cxn ang="0">
                  <a:pos x="1889" y="361"/>
                </a:cxn>
                <a:cxn ang="0">
                  <a:pos x="1889" y="120"/>
                </a:cxn>
                <a:cxn ang="0">
                  <a:pos x="103" y="120"/>
                </a:cxn>
                <a:cxn ang="0">
                  <a:pos x="103" y="361"/>
                </a:cxn>
                <a:cxn ang="0">
                  <a:pos x="103" y="378"/>
                </a:cxn>
                <a:cxn ang="0">
                  <a:pos x="86" y="395"/>
                </a:cxn>
                <a:cxn ang="0">
                  <a:pos x="52" y="395"/>
                </a:cxn>
                <a:cxn ang="0">
                  <a:pos x="35" y="378"/>
                </a:cxn>
                <a:cxn ang="0">
                  <a:pos x="17" y="361"/>
                </a:cxn>
                <a:cxn ang="0">
                  <a:pos x="0" y="344"/>
                </a:cxn>
                <a:cxn ang="0">
                  <a:pos x="0" y="326"/>
                </a:cxn>
                <a:cxn ang="0">
                  <a:pos x="17" y="292"/>
                </a:cxn>
                <a:cxn ang="0">
                  <a:pos x="35" y="292"/>
                </a:cxn>
                <a:cxn ang="0">
                  <a:pos x="35" y="34"/>
                </a:cxn>
                <a:cxn ang="0">
                  <a:pos x="35" y="17"/>
                </a:cxn>
                <a:cxn ang="0">
                  <a:pos x="69" y="0"/>
                </a:cxn>
                <a:cxn ang="0">
                  <a:pos x="1924" y="0"/>
                </a:cxn>
                <a:cxn ang="0">
                  <a:pos x="1941" y="0"/>
                </a:cxn>
                <a:cxn ang="0">
                  <a:pos x="1958" y="17"/>
                </a:cxn>
                <a:cxn ang="0">
                  <a:pos x="1975" y="34"/>
                </a:cxn>
                <a:cxn ang="0">
                  <a:pos x="1975" y="292"/>
                </a:cxn>
              </a:cxnLst>
              <a:rect l="0" t="0" r="r" b="b"/>
              <a:pathLst>
                <a:path w="2010" h="395">
                  <a:moveTo>
                    <a:pt x="1975" y="292"/>
                  </a:moveTo>
                  <a:lnTo>
                    <a:pt x="1992" y="292"/>
                  </a:lnTo>
                  <a:lnTo>
                    <a:pt x="2010" y="326"/>
                  </a:lnTo>
                  <a:lnTo>
                    <a:pt x="2010" y="344"/>
                  </a:lnTo>
                  <a:lnTo>
                    <a:pt x="1992" y="361"/>
                  </a:lnTo>
                  <a:lnTo>
                    <a:pt x="1975" y="378"/>
                  </a:lnTo>
                  <a:lnTo>
                    <a:pt x="1975" y="361"/>
                  </a:lnTo>
                  <a:lnTo>
                    <a:pt x="1958" y="378"/>
                  </a:lnTo>
                  <a:lnTo>
                    <a:pt x="1941" y="395"/>
                  </a:lnTo>
                  <a:lnTo>
                    <a:pt x="1924" y="395"/>
                  </a:lnTo>
                  <a:lnTo>
                    <a:pt x="1907" y="378"/>
                  </a:lnTo>
                  <a:lnTo>
                    <a:pt x="1889" y="361"/>
                  </a:lnTo>
                  <a:lnTo>
                    <a:pt x="1889" y="120"/>
                  </a:lnTo>
                  <a:lnTo>
                    <a:pt x="103" y="120"/>
                  </a:lnTo>
                  <a:lnTo>
                    <a:pt x="103" y="361"/>
                  </a:lnTo>
                  <a:lnTo>
                    <a:pt x="103" y="378"/>
                  </a:lnTo>
                  <a:lnTo>
                    <a:pt x="86" y="395"/>
                  </a:lnTo>
                  <a:lnTo>
                    <a:pt x="52" y="395"/>
                  </a:lnTo>
                  <a:lnTo>
                    <a:pt x="35" y="378"/>
                  </a:lnTo>
                  <a:lnTo>
                    <a:pt x="17" y="361"/>
                  </a:lnTo>
                  <a:lnTo>
                    <a:pt x="0" y="344"/>
                  </a:lnTo>
                  <a:lnTo>
                    <a:pt x="0" y="326"/>
                  </a:lnTo>
                  <a:lnTo>
                    <a:pt x="17" y="292"/>
                  </a:lnTo>
                  <a:lnTo>
                    <a:pt x="35" y="292"/>
                  </a:lnTo>
                  <a:lnTo>
                    <a:pt x="35" y="34"/>
                  </a:lnTo>
                  <a:lnTo>
                    <a:pt x="35" y="17"/>
                  </a:lnTo>
                  <a:lnTo>
                    <a:pt x="69" y="0"/>
                  </a:lnTo>
                  <a:lnTo>
                    <a:pt x="1924" y="0"/>
                  </a:lnTo>
                  <a:lnTo>
                    <a:pt x="1941" y="0"/>
                  </a:lnTo>
                  <a:lnTo>
                    <a:pt x="1958" y="17"/>
                  </a:lnTo>
                  <a:lnTo>
                    <a:pt x="1975" y="34"/>
                  </a:lnTo>
                  <a:lnTo>
                    <a:pt x="1975" y="292"/>
                  </a:lnTo>
                  <a:close/>
                </a:path>
              </a:pathLst>
            </a:custGeom>
            <a:solidFill>
              <a:srgbClr val="FFB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49" name="Freeform 13"/>
            <p:cNvSpPr>
              <a:spLocks/>
            </p:cNvSpPr>
            <p:nvPr/>
          </p:nvSpPr>
          <p:spPr bwMode="auto">
            <a:xfrm>
              <a:off x="1722" y="1627"/>
              <a:ext cx="2010" cy="395"/>
            </a:xfrm>
            <a:custGeom>
              <a:avLst/>
              <a:gdLst/>
              <a:ahLst/>
              <a:cxnLst>
                <a:cxn ang="0">
                  <a:pos x="1975" y="292"/>
                </a:cxn>
                <a:cxn ang="0">
                  <a:pos x="1992" y="292"/>
                </a:cxn>
                <a:cxn ang="0">
                  <a:pos x="2010" y="326"/>
                </a:cxn>
                <a:cxn ang="0">
                  <a:pos x="2010" y="344"/>
                </a:cxn>
                <a:cxn ang="0">
                  <a:pos x="1992" y="361"/>
                </a:cxn>
                <a:cxn ang="0">
                  <a:pos x="1975" y="378"/>
                </a:cxn>
                <a:cxn ang="0">
                  <a:pos x="1975" y="361"/>
                </a:cxn>
                <a:cxn ang="0">
                  <a:pos x="1958" y="378"/>
                </a:cxn>
                <a:cxn ang="0">
                  <a:pos x="1941" y="395"/>
                </a:cxn>
                <a:cxn ang="0">
                  <a:pos x="1924" y="395"/>
                </a:cxn>
                <a:cxn ang="0">
                  <a:pos x="1907" y="378"/>
                </a:cxn>
                <a:cxn ang="0">
                  <a:pos x="1889" y="361"/>
                </a:cxn>
                <a:cxn ang="0">
                  <a:pos x="1889" y="120"/>
                </a:cxn>
                <a:cxn ang="0">
                  <a:pos x="103" y="120"/>
                </a:cxn>
                <a:cxn ang="0">
                  <a:pos x="103" y="361"/>
                </a:cxn>
                <a:cxn ang="0">
                  <a:pos x="103" y="378"/>
                </a:cxn>
                <a:cxn ang="0">
                  <a:pos x="86" y="395"/>
                </a:cxn>
                <a:cxn ang="0">
                  <a:pos x="52" y="395"/>
                </a:cxn>
                <a:cxn ang="0">
                  <a:pos x="35" y="378"/>
                </a:cxn>
                <a:cxn ang="0">
                  <a:pos x="17" y="361"/>
                </a:cxn>
                <a:cxn ang="0">
                  <a:pos x="0" y="344"/>
                </a:cxn>
                <a:cxn ang="0">
                  <a:pos x="0" y="326"/>
                </a:cxn>
                <a:cxn ang="0">
                  <a:pos x="17" y="292"/>
                </a:cxn>
                <a:cxn ang="0">
                  <a:pos x="35" y="292"/>
                </a:cxn>
                <a:cxn ang="0">
                  <a:pos x="35" y="34"/>
                </a:cxn>
                <a:cxn ang="0">
                  <a:pos x="35" y="17"/>
                </a:cxn>
                <a:cxn ang="0">
                  <a:pos x="69" y="0"/>
                </a:cxn>
                <a:cxn ang="0">
                  <a:pos x="1924" y="0"/>
                </a:cxn>
                <a:cxn ang="0">
                  <a:pos x="1941" y="0"/>
                </a:cxn>
                <a:cxn ang="0">
                  <a:pos x="1958" y="17"/>
                </a:cxn>
                <a:cxn ang="0">
                  <a:pos x="1975" y="34"/>
                </a:cxn>
                <a:cxn ang="0">
                  <a:pos x="1975" y="292"/>
                </a:cxn>
              </a:cxnLst>
              <a:rect l="0" t="0" r="r" b="b"/>
              <a:pathLst>
                <a:path w="2010" h="395">
                  <a:moveTo>
                    <a:pt x="1975" y="292"/>
                  </a:moveTo>
                  <a:lnTo>
                    <a:pt x="1992" y="292"/>
                  </a:lnTo>
                  <a:lnTo>
                    <a:pt x="2010" y="326"/>
                  </a:lnTo>
                  <a:lnTo>
                    <a:pt x="2010" y="344"/>
                  </a:lnTo>
                  <a:lnTo>
                    <a:pt x="1992" y="361"/>
                  </a:lnTo>
                  <a:lnTo>
                    <a:pt x="1975" y="378"/>
                  </a:lnTo>
                  <a:lnTo>
                    <a:pt x="1975" y="361"/>
                  </a:lnTo>
                  <a:lnTo>
                    <a:pt x="1958" y="378"/>
                  </a:lnTo>
                  <a:lnTo>
                    <a:pt x="1941" y="395"/>
                  </a:lnTo>
                  <a:lnTo>
                    <a:pt x="1924" y="395"/>
                  </a:lnTo>
                  <a:lnTo>
                    <a:pt x="1907" y="378"/>
                  </a:lnTo>
                  <a:lnTo>
                    <a:pt x="1889" y="361"/>
                  </a:lnTo>
                  <a:lnTo>
                    <a:pt x="1889" y="120"/>
                  </a:lnTo>
                  <a:lnTo>
                    <a:pt x="103" y="120"/>
                  </a:lnTo>
                  <a:lnTo>
                    <a:pt x="103" y="361"/>
                  </a:lnTo>
                  <a:lnTo>
                    <a:pt x="103" y="378"/>
                  </a:lnTo>
                  <a:lnTo>
                    <a:pt x="86" y="395"/>
                  </a:lnTo>
                  <a:lnTo>
                    <a:pt x="52" y="395"/>
                  </a:lnTo>
                  <a:lnTo>
                    <a:pt x="35" y="378"/>
                  </a:lnTo>
                  <a:lnTo>
                    <a:pt x="17" y="361"/>
                  </a:lnTo>
                  <a:lnTo>
                    <a:pt x="0" y="344"/>
                  </a:lnTo>
                  <a:lnTo>
                    <a:pt x="0" y="326"/>
                  </a:lnTo>
                  <a:lnTo>
                    <a:pt x="17" y="292"/>
                  </a:lnTo>
                  <a:lnTo>
                    <a:pt x="35" y="292"/>
                  </a:lnTo>
                  <a:lnTo>
                    <a:pt x="35" y="34"/>
                  </a:lnTo>
                  <a:lnTo>
                    <a:pt x="35" y="17"/>
                  </a:lnTo>
                  <a:lnTo>
                    <a:pt x="69" y="0"/>
                  </a:lnTo>
                  <a:lnTo>
                    <a:pt x="1924" y="0"/>
                  </a:lnTo>
                  <a:lnTo>
                    <a:pt x="1941" y="0"/>
                  </a:lnTo>
                  <a:lnTo>
                    <a:pt x="1958" y="17"/>
                  </a:lnTo>
                  <a:lnTo>
                    <a:pt x="1975" y="34"/>
                  </a:lnTo>
                  <a:lnTo>
                    <a:pt x="1975" y="292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4"/>
          <p:cNvGrpSpPr>
            <a:grpSpLocks noChangeAspect="1"/>
          </p:cNvGrpSpPr>
          <p:nvPr/>
        </p:nvGrpSpPr>
        <p:grpSpPr bwMode="auto">
          <a:xfrm>
            <a:off x="182563" y="6350"/>
            <a:ext cx="3759200" cy="2974975"/>
            <a:chOff x="1499" y="1335"/>
            <a:chExt cx="2473" cy="1958"/>
          </a:xfrm>
        </p:grpSpPr>
        <p:sp>
          <p:nvSpPr>
            <p:cNvPr id="1243151" name="AutoShape 15"/>
            <p:cNvSpPr>
              <a:spLocks noChangeAspect="1" noChangeArrowheads="1" noTextEdit="1"/>
            </p:cNvSpPr>
            <p:nvPr/>
          </p:nvSpPr>
          <p:spPr bwMode="auto">
            <a:xfrm>
              <a:off x="1499" y="1335"/>
              <a:ext cx="2473" cy="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52" name="Freeform 16"/>
            <p:cNvSpPr>
              <a:spLocks/>
            </p:cNvSpPr>
            <p:nvPr/>
          </p:nvSpPr>
          <p:spPr bwMode="auto">
            <a:xfrm>
              <a:off x="1516" y="1679"/>
              <a:ext cx="2439" cy="1614"/>
            </a:xfrm>
            <a:custGeom>
              <a:avLst/>
              <a:gdLst/>
              <a:ahLst/>
              <a:cxnLst>
                <a:cxn ang="0">
                  <a:pos x="2130" y="0"/>
                </a:cxn>
                <a:cxn ang="0">
                  <a:pos x="275" y="17"/>
                </a:cxn>
                <a:cxn ang="0">
                  <a:pos x="275" y="223"/>
                </a:cxn>
                <a:cxn ang="0">
                  <a:pos x="258" y="240"/>
                </a:cxn>
                <a:cxn ang="0">
                  <a:pos x="189" y="326"/>
                </a:cxn>
                <a:cxn ang="0">
                  <a:pos x="120" y="446"/>
                </a:cxn>
                <a:cxn ang="0">
                  <a:pos x="35" y="601"/>
                </a:cxn>
                <a:cxn ang="0">
                  <a:pos x="17" y="687"/>
                </a:cxn>
                <a:cxn ang="0">
                  <a:pos x="0" y="773"/>
                </a:cxn>
                <a:cxn ang="0">
                  <a:pos x="0" y="876"/>
                </a:cxn>
                <a:cxn ang="0">
                  <a:pos x="0" y="979"/>
                </a:cxn>
                <a:cxn ang="0">
                  <a:pos x="17" y="1030"/>
                </a:cxn>
                <a:cxn ang="0">
                  <a:pos x="35" y="1082"/>
                </a:cxn>
                <a:cxn ang="0">
                  <a:pos x="86" y="1202"/>
                </a:cxn>
                <a:cxn ang="0">
                  <a:pos x="120" y="1254"/>
                </a:cxn>
                <a:cxn ang="0">
                  <a:pos x="155" y="1305"/>
                </a:cxn>
                <a:cxn ang="0">
                  <a:pos x="206" y="1357"/>
                </a:cxn>
                <a:cxn ang="0">
                  <a:pos x="258" y="1408"/>
                </a:cxn>
                <a:cxn ang="0">
                  <a:pos x="309" y="1460"/>
                </a:cxn>
                <a:cxn ang="0">
                  <a:pos x="378" y="1494"/>
                </a:cxn>
                <a:cxn ang="0">
                  <a:pos x="464" y="1511"/>
                </a:cxn>
                <a:cxn ang="0">
                  <a:pos x="550" y="1546"/>
                </a:cxn>
                <a:cxn ang="0">
                  <a:pos x="653" y="1563"/>
                </a:cxn>
                <a:cxn ang="0">
                  <a:pos x="773" y="1580"/>
                </a:cxn>
                <a:cxn ang="0">
                  <a:pos x="1013" y="1597"/>
                </a:cxn>
                <a:cxn ang="0">
                  <a:pos x="1151" y="1614"/>
                </a:cxn>
                <a:cxn ang="0">
                  <a:pos x="1271" y="1614"/>
                </a:cxn>
                <a:cxn ang="0">
                  <a:pos x="1511" y="1597"/>
                </a:cxn>
                <a:cxn ang="0">
                  <a:pos x="1718" y="1580"/>
                </a:cxn>
                <a:cxn ang="0">
                  <a:pos x="1872" y="1546"/>
                </a:cxn>
                <a:cxn ang="0">
                  <a:pos x="1992" y="1529"/>
                </a:cxn>
                <a:cxn ang="0">
                  <a:pos x="2061" y="1511"/>
                </a:cxn>
                <a:cxn ang="0">
                  <a:pos x="2147" y="1477"/>
                </a:cxn>
                <a:cxn ang="0">
                  <a:pos x="2181" y="1460"/>
                </a:cxn>
                <a:cxn ang="0">
                  <a:pos x="2216" y="1425"/>
                </a:cxn>
                <a:cxn ang="0">
                  <a:pos x="2250" y="1391"/>
                </a:cxn>
                <a:cxn ang="0">
                  <a:pos x="2284" y="1357"/>
                </a:cxn>
                <a:cxn ang="0">
                  <a:pos x="2353" y="1254"/>
                </a:cxn>
                <a:cxn ang="0">
                  <a:pos x="2404" y="1116"/>
                </a:cxn>
                <a:cxn ang="0">
                  <a:pos x="2422" y="996"/>
                </a:cxn>
                <a:cxn ang="0">
                  <a:pos x="2439" y="893"/>
                </a:cxn>
                <a:cxn ang="0">
                  <a:pos x="2439" y="721"/>
                </a:cxn>
                <a:cxn ang="0">
                  <a:pos x="2422" y="652"/>
                </a:cxn>
                <a:cxn ang="0">
                  <a:pos x="2404" y="584"/>
                </a:cxn>
                <a:cxn ang="0">
                  <a:pos x="2387" y="515"/>
                </a:cxn>
                <a:cxn ang="0">
                  <a:pos x="2353" y="463"/>
                </a:cxn>
                <a:cxn ang="0">
                  <a:pos x="2301" y="378"/>
                </a:cxn>
                <a:cxn ang="0">
                  <a:pos x="2233" y="326"/>
                </a:cxn>
                <a:cxn ang="0">
                  <a:pos x="2181" y="274"/>
                </a:cxn>
                <a:cxn ang="0">
                  <a:pos x="2130" y="0"/>
                </a:cxn>
              </a:cxnLst>
              <a:rect l="0" t="0" r="r" b="b"/>
              <a:pathLst>
                <a:path w="2439" h="1614">
                  <a:moveTo>
                    <a:pt x="2130" y="0"/>
                  </a:moveTo>
                  <a:lnTo>
                    <a:pt x="275" y="17"/>
                  </a:lnTo>
                  <a:lnTo>
                    <a:pt x="275" y="223"/>
                  </a:lnTo>
                  <a:lnTo>
                    <a:pt x="258" y="240"/>
                  </a:lnTo>
                  <a:lnTo>
                    <a:pt x="189" y="326"/>
                  </a:lnTo>
                  <a:lnTo>
                    <a:pt x="120" y="446"/>
                  </a:lnTo>
                  <a:lnTo>
                    <a:pt x="35" y="601"/>
                  </a:lnTo>
                  <a:lnTo>
                    <a:pt x="17" y="687"/>
                  </a:lnTo>
                  <a:lnTo>
                    <a:pt x="0" y="773"/>
                  </a:lnTo>
                  <a:lnTo>
                    <a:pt x="0" y="876"/>
                  </a:lnTo>
                  <a:lnTo>
                    <a:pt x="0" y="979"/>
                  </a:lnTo>
                  <a:lnTo>
                    <a:pt x="17" y="1030"/>
                  </a:lnTo>
                  <a:lnTo>
                    <a:pt x="35" y="1082"/>
                  </a:lnTo>
                  <a:lnTo>
                    <a:pt x="86" y="1202"/>
                  </a:lnTo>
                  <a:lnTo>
                    <a:pt x="120" y="1254"/>
                  </a:lnTo>
                  <a:lnTo>
                    <a:pt x="155" y="1305"/>
                  </a:lnTo>
                  <a:lnTo>
                    <a:pt x="206" y="1357"/>
                  </a:lnTo>
                  <a:lnTo>
                    <a:pt x="258" y="1408"/>
                  </a:lnTo>
                  <a:lnTo>
                    <a:pt x="309" y="1460"/>
                  </a:lnTo>
                  <a:lnTo>
                    <a:pt x="378" y="1494"/>
                  </a:lnTo>
                  <a:lnTo>
                    <a:pt x="464" y="1511"/>
                  </a:lnTo>
                  <a:lnTo>
                    <a:pt x="550" y="1546"/>
                  </a:lnTo>
                  <a:lnTo>
                    <a:pt x="653" y="1563"/>
                  </a:lnTo>
                  <a:lnTo>
                    <a:pt x="773" y="1580"/>
                  </a:lnTo>
                  <a:lnTo>
                    <a:pt x="1013" y="1597"/>
                  </a:lnTo>
                  <a:lnTo>
                    <a:pt x="1151" y="1614"/>
                  </a:lnTo>
                  <a:lnTo>
                    <a:pt x="1271" y="1614"/>
                  </a:lnTo>
                  <a:lnTo>
                    <a:pt x="1511" y="1597"/>
                  </a:lnTo>
                  <a:lnTo>
                    <a:pt x="1718" y="1580"/>
                  </a:lnTo>
                  <a:lnTo>
                    <a:pt x="1872" y="1546"/>
                  </a:lnTo>
                  <a:lnTo>
                    <a:pt x="1992" y="1529"/>
                  </a:lnTo>
                  <a:lnTo>
                    <a:pt x="2061" y="1511"/>
                  </a:lnTo>
                  <a:lnTo>
                    <a:pt x="2147" y="1477"/>
                  </a:lnTo>
                  <a:lnTo>
                    <a:pt x="2181" y="1460"/>
                  </a:lnTo>
                  <a:lnTo>
                    <a:pt x="2216" y="1425"/>
                  </a:lnTo>
                  <a:lnTo>
                    <a:pt x="2250" y="1391"/>
                  </a:lnTo>
                  <a:lnTo>
                    <a:pt x="2284" y="1357"/>
                  </a:lnTo>
                  <a:lnTo>
                    <a:pt x="2353" y="1254"/>
                  </a:lnTo>
                  <a:lnTo>
                    <a:pt x="2404" y="1116"/>
                  </a:lnTo>
                  <a:lnTo>
                    <a:pt x="2422" y="996"/>
                  </a:lnTo>
                  <a:lnTo>
                    <a:pt x="2439" y="893"/>
                  </a:lnTo>
                  <a:lnTo>
                    <a:pt x="2439" y="721"/>
                  </a:lnTo>
                  <a:lnTo>
                    <a:pt x="2422" y="652"/>
                  </a:lnTo>
                  <a:lnTo>
                    <a:pt x="2404" y="584"/>
                  </a:lnTo>
                  <a:lnTo>
                    <a:pt x="2387" y="515"/>
                  </a:lnTo>
                  <a:lnTo>
                    <a:pt x="2353" y="463"/>
                  </a:lnTo>
                  <a:lnTo>
                    <a:pt x="2301" y="378"/>
                  </a:lnTo>
                  <a:lnTo>
                    <a:pt x="2233" y="326"/>
                  </a:lnTo>
                  <a:lnTo>
                    <a:pt x="2181" y="274"/>
                  </a:lnTo>
                  <a:lnTo>
                    <a:pt x="2130" y="0"/>
                  </a:lnTo>
                  <a:close/>
                </a:path>
              </a:pathLst>
            </a:custGeom>
            <a:solidFill>
              <a:srgbClr val="0099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53" name="Freeform 17"/>
            <p:cNvSpPr>
              <a:spLocks/>
            </p:cNvSpPr>
            <p:nvPr/>
          </p:nvSpPr>
          <p:spPr bwMode="auto">
            <a:xfrm>
              <a:off x="1516" y="1679"/>
              <a:ext cx="2439" cy="1614"/>
            </a:xfrm>
            <a:custGeom>
              <a:avLst/>
              <a:gdLst/>
              <a:ahLst/>
              <a:cxnLst>
                <a:cxn ang="0">
                  <a:pos x="2130" y="0"/>
                </a:cxn>
                <a:cxn ang="0">
                  <a:pos x="275" y="17"/>
                </a:cxn>
                <a:cxn ang="0">
                  <a:pos x="275" y="223"/>
                </a:cxn>
                <a:cxn ang="0">
                  <a:pos x="258" y="240"/>
                </a:cxn>
                <a:cxn ang="0">
                  <a:pos x="189" y="326"/>
                </a:cxn>
                <a:cxn ang="0">
                  <a:pos x="120" y="446"/>
                </a:cxn>
                <a:cxn ang="0">
                  <a:pos x="35" y="601"/>
                </a:cxn>
                <a:cxn ang="0">
                  <a:pos x="17" y="687"/>
                </a:cxn>
                <a:cxn ang="0">
                  <a:pos x="0" y="773"/>
                </a:cxn>
                <a:cxn ang="0">
                  <a:pos x="0" y="876"/>
                </a:cxn>
                <a:cxn ang="0">
                  <a:pos x="0" y="979"/>
                </a:cxn>
                <a:cxn ang="0">
                  <a:pos x="17" y="1030"/>
                </a:cxn>
                <a:cxn ang="0">
                  <a:pos x="35" y="1082"/>
                </a:cxn>
                <a:cxn ang="0">
                  <a:pos x="86" y="1202"/>
                </a:cxn>
                <a:cxn ang="0">
                  <a:pos x="120" y="1254"/>
                </a:cxn>
                <a:cxn ang="0">
                  <a:pos x="155" y="1305"/>
                </a:cxn>
                <a:cxn ang="0">
                  <a:pos x="206" y="1357"/>
                </a:cxn>
                <a:cxn ang="0">
                  <a:pos x="258" y="1408"/>
                </a:cxn>
                <a:cxn ang="0">
                  <a:pos x="309" y="1460"/>
                </a:cxn>
                <a:cxn ang="0">
                  <a:pos x="378" y="1494"/>
                </a:cxn>
                <a:cxn ang="0">
                  <a:pos x="464" y="1511"/>
                </a:cxn>
                <a:cxn ang="0">
                  <a:pos x="550" y="1546"/>
                </a:cxn>
                <a:cxn ang="0">
                  <a:pos x="653" y="1563"/>
                </a:cxn>
                <a:cxn ang="0">
                  <a:pos x="773" y="1580"/>
                </a:cxn>
                <a:cxn ang="0">
                  <a:pos x="1013" y="1597"/>
                </a:cxn>
                <a:cxn ang="0">
                  <a:pos x="1151" y="1614"/>
                </a:cxn>
                <a:cxn ang="0">
                  <a:pos x="1271" y="1614"/>
                </a:cxn>
                <a:cxn ang="0">
                  <a:pos x="1511" y="1597"/>
                </a:cxn>
                <a:cxn ang="0">
                  <a:pos x="1718" y="1580"/>
                </a:cxn>
                <a:cxn ang="0">
                  <a:pos x="1872" y="1546"/>
                </a:cxn>
                <a:cxn ang="0">
                  <a:pos x="1992" y="1529"/>
                </a:cxn>
                <a:cxn ang="0">
                  <a:pos x="2061" y="1511"/>
                </a:cxn>
                <a:cxn ang="0">
                  <a:pos x="2147" y="1477"/>
                </a:cxn>
                <a:cxn ang="0">
                  <a:pos x="2181" y="1460"/>
                </a:cxn>
                <a:cxn ang="0">
                  <a:pos x="2216" y="1425"/>
                </a:cxn>
                <a:cxn ang="0">
                  <a:pos x="2250" y="1391"/>
                </a:cxn>
                <a:cxn ang="0">
                  <a:pos x="2284" y="1357"/>
                </a:cxn>
                <a:cxn ang="0">
                  <a:pos x="2353" y="1254"/>
                </a:cxn>
                <a:cxn ang="0">
                  <a:pos x="2404" y="1116"/>
                </a:cxn>
                <a:cxn ang="0">
                  <a:pos x="2422" y="996"/>
                </a:cxn>
                <a:cxn ang="0">
                  <a:pos x="2439" y="893"/>
                </a:cxn>
                <a:cxn ang="0">
                  <a:pos x="2439" y="721"/>
                </a:cxn>
                <a:cxn ang="0">
                  <a:pos x="2422" y="652"/>
                </a:cxn>
                <a:cxn ang="0">
                  <a:pos x="2404" y="584"/>
                </a:cxn>
                <a:cxn ang="0">
                  <a:pos x="2387" y="515"/>
                </a:cxn>
                <a:cxn ang="0">
                  <a:pos x="2353" y="463"/>
                </a:cxn>
                <a:cxn ang="0">
                  <a:pos x="2301" y="378"/>
                </a:cxn>
                <a:cxn ang="0">
                  <a:pos x="2233" y="326"/>
                </a:cxn>
                <a:cxn ang="0">
                  <a:pos x="2181" y="274"/>
                </a:cxn>
                <a:cxn ang="0">
                  <a:pos x="2130" y="0"/>
                </a:cxn>
              </a:cxnLst>
              <a:rect l="0" t="0" r="r" b="b"/>
              <a:pathLst>
                <a:path w="2439" h="1614">
                  <a:moveTo>
                    <a:pt x="2130" y="0"/>
                  </a:moveTo>
                  <a:lnTo>
                    <a:pt x="275" y="17"/>
                  </a:lnTo>
                  <a:lnTo>
                    <a:pt x="275" y="223"/>
                  </a:lnTo>
                  <a:lnTo>
                    <a:pt x="258" y="240"/>
                  </a:lnTo>
                  <a:lnTo>
                    <a:pt x="189" y="326"/>
                  </a:lnTo>
                  <a:lnTo>
                    <a:pt x="120" y="446"/>
                  </a:lnTo>
                  <a:lnTo>
                    <a:pt x="35" y="601"/>
                  </a:lnTo>
                  <a:lnTo>
                    <a:pt x="17" y="687"/>
                  </a:lnTo>
                  <a:lnTo>
                    <a:pt x="0" y="773"/>
                  </a:lnTo>
                  <a:lnTo>
                    <a:pt x="0" y="876"/>
                  </a:lnTo>
                  <a:lnTo>
                    <a:pt x="0" y="979"/>
                  </a:lnTo>
                  <a:lnTo>
                    <a:pt x="17" y="1030"/>
                  </a:lnTo>
                  <a:lnTo>
                    <a:pt x="35" y="1082"/>
                  </a:lnTo>
                  <a:lnTo>
                    <a:pt x="86" y="1202"/>
                  </a:lnTo>
                  <a:lnTo>
                    <a:pt x="120" y="1254"/>
                  </a:lnTo>
                  <a:lnTo>
                    <a:pt x="155" y="1305"/>
                  </a:lnTo>
                  <a:lnTo>
                    <a:pt x="206" y="1357"/>
                  </a:lnTo>
                  <a:lnTo>
                    <a:pt x="258" y="1408"/>
                  </a:lnTo>
                  <a:lnTo>
                    <a:pt x="309" y="1460"/>
                  </a:lnTo>
                  <a:lnTo>
                    <a:pt x="378" y="1494"/>
                  </a:lnTo>
                  <a:lnTo>
                    <a:pt x="464" y="1511"/>
                  </a:lnTo>
                  <a:lnTo>
                    <a:pt x="550" y="1546"/>
                  </a:lnTo>
                  <a:lnTo>
                    <a:pt x="653" y="1563"/>
                  </a:lnTo>
                  <a:lnTo>
                    <a:pt x="773" y="1580"/>
                  </a:lnTo>
                  <a:lnTo>
                    <a:pt x="1013" y="1597"/>
                  </a:lnTo>
                  <a:lnTo>
                    <a:pt x="1151" y="1614"/>
                  </a:lnTo>
                  <a:lnTo>
                    <a:pt x="1271" y="1614"/>
                  </a:lnTo>
                  <a:lnTo>
                    <a:pt x="1511" y="1597"/>
                  </a:lnTo>
                  <a:lnTo>
                    <a:pt x="1718" y="1580"/>
                  </a:lnTo>
                  <a:lnTo>
                    <a:pt x="1872" y="1546"/>
                  </a:lnTo>
                  <a:lnTo>
                    <a:pt x="1992" y="1529"/>
                  </a:lnTo>
                  <a:lnTo>
                    <a:pt x="2061" y="1511"/>
                  </a:lnTo>
                  <a:lnTo>
                    <a:pt x="2147" y="1477"/>
                  </a:lnTo>
                  <a:lnTo>
                    <a:pt x="2181" y="1460"/>
                  </a:lnTo>
                  <a:lnTo>
                    <a:pt x="2216" y="1425"/>
                  </a:lnTo>
                  <a:lnTo>
                    <a:pt x="2250" y="1391"/>
                  </a:lnTo>
                  <a:lnTo>
                    <a:pt x="2284" y="1357"/>
                  </a:lnTo>
                  <a:lnTo>
                    <a:pt x="2353" y="1254"/>
                  </a:lnTo>
                  <a:lnTo>
                    <a:pt x="2404" y="1116"/>
                  </a:lnTo>
                  <a:lnTo>
                    <a:pt x="2422" y="996"/>
                  </a:lnTo>
                  <a:lnTo>
                    <a:pt x="2439" y="893"/>
                  </a:lnTo>
                  <a:lnTo>
                    <a:pt x="2439" y="721"/>
                  </a:lnTo>
                  <a:lnTo>
                    <a:pt x="2422" y="652"/>
                  </a:lnTo>
                  <a:lnTo>
                    <a:pt x="2404" y="584"/>
                  </a:lnTo>
                  <a:lnTo>
                    <a:pt x="2387" y="515"/>
                  </a:lnTo>
                  <a:lnTo>
                    <a:pt x="2353" y="463"/>
                  </a:lnTo>
                  <a:lnTo>
                    <a:pt x="2301" y="378"/>
                  </a:lnTo>
                  <a:lnTo>
                    <a:pt x="2233" y="326"/>
                  </a:lnTo>
                  <a:lnTo>
                    <a:pt x="2181" y="274"/>
                  </a:lnTo>
                  <a:lnTo>
                    <a:pt x="2130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54" name="Freeform 18"/>
            <p:cNvSpPr>
              <a:spLocks/>
            </p:cNvSpPr>
            <p:nvPr/>
          </p:nvSpPr>
          <p:spPr bwMode="auto">
            <a:xfrm>
              <a:off x="2529" y="1507"/>
              <a:ext cx="258" cy="12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86" y="120"/>
                </a:cxn>
                <a:cxn ang="0">
                  <a:pos x="138" y="103"/>
                </a:cxn>
                <a:cxn ang="0">
                  <a:pos x="172" y="86"/>
                </a:cxn>
                <a:cxn ang="0">
                  <a:pos x="189" y="69"/>
                </a:cxn>
                <a:cxn ang="0">
                  <a:pos x="206" y="34"/>
                </a:cxn>
                <a:cxn ang="0">
                  <a:pos x="224" y="17"/>
                </a:cxn>
                <a:cxn ang="0">
                  <a:pos x="258" y="0"/>
                </a:cxn>
              </a:cxnLst>
              <a:rect l="0" t="0" r="r" b="b"/>
              <a:pathLst>
                <a:path w="258" h="120">
                  <a:moveTo>
                    <a:pt x="0" y="120"/>
                  </a:moveTo>
                  <a:lnTo>
                    <a:pt x="86" y="120"/>
                  </a:lnTo>
                  <a:lnTo>
                    <a:pt x="138" y="103"/>
                  </a:lnTo>
                  <a:lnTo>
                    <a:pt x="172" y="86"/>
                  </a:lnTo>
                  <a:lnTo>
                    <a:pt x="189" y="69"/>
                  </a:lnTo>
                  <a:lnTo>
                    <a:pt x="206" y="34"/>
                  </a:lnTo>
                  <a:lnTo>
                    <a:pt x="224" y="17"/>
                  </a:lnTo>
                  <a:lnTo>
                    <a:pt x="258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55" name="Oval 19"/>
            <p:cNvSpPr>
              <a:spLocks noChangeArrowheads="1"/>
            </p:cNvSpPr>
            <p:nvPr/>
          </p:nvSpPr>
          <p:spPr bwMode="auto">
            <a:xfrm>
              <a:off x="2512" y="1387"/>
              <a:ext cx="172" cy="154"/>
            </a:xfrm>
            <a:prstGeom prst="ellipse">
              <a:avLst/>
            </a:prstGeom>
            <a:solidFill>
              <a:srgbClr val="FFB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56" name="Oval 20"/>
            <p:cNvSpPr>
              <a:spLocks noChangeArrowheads="1"/>
            </p:cNvSpPr>
            <p:nvPr/>
          </p:nvSpPr>
          <p:spPr bwMode="auto">
            <a:xfrm>
              <a:off x="2512" y="1387"/>
              <a:ext cx="172" cy="154"/>
            </a:xfrm>
            <a:prstGeom prst="ellips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57" name="Oval 21"/>
            <p:cNvSpPr>
              <a:spLocks noChangeArrowheads="1"/>
            </p:cNvSpPr>
            <p:nvPr/>
          </p:nvSpPr>
          <p:spPr bwMode="auto">
            <a:xfrm>
              <a:off x="2718" y="1369"/>
              <a:ext cx="172" cy="155"/>
            </a:xfrm>
            <a:prstGeom prst="ellipse">
              <a:avLst/>
            </a:prstGeom>
            <a:solidFill>
              <a:srgbClr val="FFB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58" name="Oval 22"/>
            <p:cNvSpPr>
              <a:spLocks noChangeArrowheads="1"/>
            </p:cNvSpPr>
            <p:nvPr/>
          </p:nvSpPr>
          <p:spPr bwMode="auto">
            <a:xfrm>
              <a:off x="2718" y="1369"/>
              <a:ext cx="172" cy="155"/>
            </a:xfrm>
            <a:prstGeom prst="ellips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59" name="Freeform 23"/>
            <p:cNvSpPr>
              <a:spLocks/>
            </p:cNvSpPr>
            <p:nvPr/>
          </p:nvSpPr>
          <p:spPr bwMode="auto">
            <a:xfrm>
              <a:off x="2667" y="1541"/>
              <a:ext cx="240" cy="86"/>
            </a:xfrm>
            <a:custGeom>
              <a:avLst/>
              <a:gdLst/>
              <a:ahLst/>
              <a:cxnLst>
                <a:cxn ang="0">
                  <a:pos x="240" y="86"/>
                </a:cxn>
                <a:cxn ang="0">
                  <a:pos x="154" y="69"/>
                </a:cxn>
                <a:cxn ang="0">
                  <a:pos x="103" y="69"/>
                </a:cxn>
                <a:cxn ang="0">
                  <a:pos x="68" y="52"/>
                </a:cxn>
                <a:cxn ang="0">
                  <a:pos x="34" y="17"/>
                </a:cxn>
                <a:cxn ang="0">
                  <a:pos x="0" y="0"/>
                </a:cxn>
              </a:cxnLst>
              <a:rect l="0" t="0" r="r" b="b"/>
              <a:pathLst>
                <a:path w="240" h="86">
                  <a:moveTo>
                    <a:pt x="240" y="86"/>
                  </a:moveTo>
                  <a:lnTo>
                    <a:pt x="154" y="69"/>
                  </a:lnTo>
                  <a:lnTo>
                    <a:pt x="103" y="69"/>
                  </a:lnTo>
                  <a:lnTo>
                    <a:pt x="68" y="52"/>
                  </a:lnTo>
                  <a:lnTo>
                    <a:pt x="34" y="17"/>
                  </a:lnTo>
                  <a:lnTo>
                    <a:pt x="0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60" name="Freeform 24"/>
            <p:cNvSpPr>
              <a:spLocks/>
            </p:cNvSpPr>
            <p:nvPr/>
          </p:nvSpPr>
          <p:spPr bwMode="auto">
            <a:xfrm>
              <a:off x="1722" y="1627"/>
              <a:ext cx="2010" cy="395"/>
            </a:xfrm>
            <a:custGeom>
              <a:avLst/>
              <a:gdLst/>
              <a:ahLst/>
              <a:cxnLst>
                <a:cxn ang="0">
                  <a:pos x="1975" y="292"/>
                </a:cxn>
                <a:cxn ang="0">
                  <a:pos x="1992" y="292"/>
                </a:cxn>
                <a:cxn ang="0">
                  <a:pos x="2010" y="326"/>
                </a:cxn>
                <a:cxn ang="0">
                  <a:pos x="2010" y="344"/>
                </a:cxn>
                <a:cxn ang="0">
                  <a:pos x="1992" y="361"/>
                </a:cxn>
                <a:cxn ang="0">
                  <a:pos x="1975" y="378"/>
                </a:cxn>
                <a:cxn ang="0">
                  <a:pos x="1975" y="361"/>
                </a:cxn>
                <a:cxn ang="0">
                  <a:pos x="1958" y="378"/>
                </a:cxn>
                <a:cxn ang="0">
                  <a:pos x="1941" y="395"/>
                </a:cxn>
                <a:cxn ang="0">
                  <a:pos x="1924" y="395"/>
                </a:cxn>
                <a:cxn ang="0">
                  <a:pos x="1907" y="378"/>
                </a:cxn>
                <a:cxn ang="0">
                  <a:pos x="1889" y="361"/>
                </a:cxn>
                <a:cxn ang="0">
                  <a:pos x="1889" y="120"/>
                </a:cxn>
                <a:cxn ang="0">
                  <a:pos x="103" y="120"/>
                </a:cxn>
                <a:cxn ang="0">
                  <a:pos x="103" y="361"/>
                </a:cxn>
                <a:cxn ang="0">
                  <a:pos x="103" y="378"/>
                </a:cxn>
                <a:cxn ang="0">
                  <a:pos x="86" y="395"/>
                </a:cxn>
                <a:cxn ang="0">
                  <a:pos x="52" y="395"/>
                </a:cxn>
                <a:cxn ang="0">
                  <a:pos x="35" y="378"/>
                </a:cxn>
                <a:cxn ang="0">
                  <a:pos x="17" y="361"/>
                </a:cxn>
                <a:cxn ang="0">
                  <a:pos x="0" y="344"/>
                </a:cxn>
                <a:cxn ang="0">
                  <a:pos x="0" y="326"/>
                </a:cxn>
                <a:cxn ang="0">
                  <a:pos x="17" y="292"/>
                </a:cxn>
                <a:cxn ang="0">
                  <a:pos x="35" y="292"/>
                </a:cxn>
                <a:cxn ang="0">
                  <a:pos x="35" y="34"/>
                </a:cxn>
                <a:cxn ang="0">
                  <a:pos x="35" y="17"/>
                </a:cxn>
                <a:cxn ang="0">
                  <a:pos x="69" y="0"/>
                </a:cxn>
                <a:cxn ang="0">
                  <a:pos x="1924" y="0"/>
                </a:cxn>
                <a:cxn ang="0">
                  <a:pos x="1941" y="0"/>
                </a:cxn>
                <a:cxn ang="0">
                  <a:pos x="1958" y="17"/>
                </a:cxn>
                <a:cxn ang="0">
                  <a:pos x="1975" y="34"/>
                </a:cxn>
                <a:cxn ang="0">
                  <a:pos x="1975" y="292"/>
                </a:cxn>
              </a:cxnLst>
              <a:rect l="0" t="0" r="r" b="b"/>
              <a:pathLst>
                <a:path w="2010" h="395">
                  <a:moveTo>
                    <a:pt x="1975" y="292"/>
                  </a:moveTo>
                  <a:lnTo>
                    <a:pt x="1992" y="292"/>
                  </a:lnTo>
                  <a:lnTo>
                    <a:pt x="2010" y="326"/>
                  </a:lnTo>
                  <a:lnTo>
                    <a:pt x="2010" y="344"/>
                  </a:lnTo>
                  <a:lnTo>
                    <a:pt x="1992" y="361"/>
                  </a:lnTo>
                  <a:lnTo>
                    <a:pt x="1975" y="378"/>
                  </a:lnTo>
                  <a:lnTo>
                    <a:pt x="1975" y="361"/>
                  </a:lnTo>
                  <a:lnTo>
                    <a:pt x="1958" y="378"/>
                  </a:lnTo>
                  <a:lnTo>
                    <a:pt x="1941" y="395"/>
                  </a:lnTo>
                  <a:lnTo>
                    <a:pt x="1924" y="395"/>
                  </a:lnTo>
                  <a:lnTo>
                    <a:pt x="1907" y="378"/>
                  </a:lnTo>
                  <a:lnTo>
                    <a:pt x="1889" y="361"/>
                  </a:lnTo>
                  <a:lnTo>
                    <a:pt x="1889" y="120"/>
                  </a:lnTo>
                  <a:lnTo>
                    <a:pt x="103" y="120"/>
                  </a:lnTo>
                  <a:lnTo>
                    <a:pt x="103" y="361"/>
                  </a:lnTo>
                  <a:lnTo>
                    <a:pt x="103" y="378"/>
                  </a:lnTo>
                  <a:lnTo>
                    <a:pt x="86" y="395"/>
                  </a:lnTo>
                  <a:lnTo>
                    <a:pt x="52" y="395"/>
                  </a:lnTo>
                  <a:lnTo>
                    <a:pt x="35" y="378"/>
                  </a:lnTo>
                  <a:lnTo>
                    <a:pt x="17" y="361"/>
                  </a:lnTo>
                  <a:lnTo>
                    <a:pt x="0" y="344"/>
                  </a:lnTo>
                  <a:lnTo>
                    <a:pt x="0" y="326"/>
                  </a:lnTo>
                  <a:lnTo>
                    <a:pt x="17" y="292"/>
                  </a:lnTo>
                  <a:lnTo>
                    <a:pt x="35" y="292"/>
                  </a:lnTo>
                  <a:lnTo>
                    <a:pt x="35" y="34"/>
                  </a:lnTo>
                  <a:lnTo>
                    <a:pt x="35" y="17"/>
                  </a:lnTo>
                  <a:lnTo>
                    <a:pt x="69" y="0"/>
                  </a:lnTo>
                  <a:lnTo>
                    <a:pt x="1924" y="0"/>
                  </a:lnTo>
                  <a:lnTo>
                    <a:pt x="1941" y="0"/>
                  </a:lnTo>
                  <a:lnTo>
                    <a:pt x="1958" y="17"/>
                  </a:lnTo>
                  <a:lnTo>
                    <a:pt x="1975" y="34"/>
                  </a:lnTo>
                  <a:lnTo>
                    <a:pt x="1975" y="292"/>
                  </a:lnTo>
                  <a:close/>
                </a:path>
              </a:pathLst>
            </a:custGeom>
            <a:solidFill>
              <a:srgbClr val="FFB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61" name="Freeform 25"/>
            <p:cNvSpPr>
              <a:spLocks/>
            </p:cNvSpPr>
            <p:nvPr/>
          </p:nvSpPr>
          <p:spPr bwMode="auto">
            <a:xfrm>
              <a:off x="1722" y="1627"/>
              <a:ext cx="2010" cy="395"/>
            </a:xfrm>
            <a:custGeom>
              <a:avLst/>
              <a:gdLst/>
              <a:ahLst/>
              <a:cxnLst>
                <a:cxn ang="0">
                  <a:pos x="1975" y="292"/>
                </a:cxn>
                <a:cxn ang="0">
                  <a:pos x="1992" y="292"/>
                </a:cxn>
                <a:cxn ang="0">
                  <a:pos x="2010" y="326"/>
                </a:cxn>
                <a:cxn ang="0">
                  <a:pos x="2010" y="344"/>
                </a:cxn>
                <a:cxn ang="0">
                  <a:pos x="1992" y="361"/>
                </a:cxn>
                <a:cxn ang="0">
                  <a:pos x="1975" y="378"/>
                </a:cxn>
                <a:cxn ang="0">
                  <a:pos x="1975" y="361"/>
                </a:cxn>
                <a:cxn ang="0">
                  <a:pos x="1958" y="378"/>
                </a:cxn>
                <a:cxn ang="0">
                  <a:pos x="1941" y="395"/>
                </a:cxn>
                <a:cxn ang="0">
                  <a:pos x="1924" y="395"/>
                </a:cxn>
                <a:cxn ang="0">
                  <a:pos x="1907" y="378"/>
                </a:cxn>
                <a:cxn ang="0">
                  <a:pos x="1889" y="361"/>
                </a:cxn>
                <a:cxn ang="0">
                  <a:pos x="1889" y="120"/>
                </a:cxn>
                <a:cxn ang="0">
                  <a:pos x="103" y="120"/>
                </a:cxn>
                <a:cxn ang="0">
                  <a:pos x="103" y="361"/>
                </a:cxn>
                <a:cxn ang="0">
                  <a:pos x="103" y="378"/>
                </a:cxn>
                <a:cxn ang="0">
                  <a:pos x="86" y="395"/>
                </a:cxn>
                <a:cxn ang="0">
                  <a:pos x="52" y="395"/>
                </a:cxn>
                <a:cxn ang="0">
                  <a:pos x="35" y="378"/>
                </a:cxn>
                <a:cxn ang="0">
                  <a:pos x="17" y="361"/>
                </a:cxn>
                <a:cxn ang="0">
                  <a:pos x="0" y="344"/>
                </a:cxn>
                <a:cxn ang="0">
                  <a:pos x="0" y="326"/>
                </a:cxn>
                <a:cxn ang="0">
                  <a:pos x="17" y="292"/>
                </a:cxn>
                <a:cxn ang="0">
                  <a:pos x="35" y="292"/>
                </a:cxn>
                <a:cxn ang="0">
                  <a:pos x="35" y="34"/>
                </a:cxn>
                <a:cxn ang="0">
                  <a:pos x="35" y="17"/>
                </a:cxn>
                <a:cxn ang="0">
                  <a:pos x="69" y="0"/>
                </a:cxn>
                <a:cxn ang="0">
                  <a:pos x="1924" y="0"/>
                </a:cxn>
                <a:cxn ang="0">
                  <a:pos x="1941" y="0"/>
                </a:cxn>
                <a:cxn ang="0">
                  <a:pos x="1958" y="17"/>
                </a:cxn>
                <a:cxn ang="0">
                  <a:pos x="1975" y="34"/>
                </a:cxn>
                <a:cxn ang="0">
                  <a:pos x="1975" y="292"/>
                </a:cxn>
              </a:cxnLst>
              <a:rect l="0" t="0" r="r" b="b"/>
              <a:pathLst>
                <a:path w="2010" h="395">
                  <a:moveTo>
                    <a:pt x="1975" y="292"/>
                  </a:moveTo>
                  <a:lnTo>
                    <a:pt x="1992" y="292"/>
                  </a:lnTo>
                  <a:lnTo>
                    <a:pt x="2010" y="326"/>
                  </a:lnTo>
                  <a:lnTo>
                    <a:pt x="2010" y="344"/>
                  </a:lnTo>
                  <a:lnTo>
                    <a:pt x="1992" y="361"/>
                  </a:lnTo>
                  <a:lnTo>
                    <a:pt x="1975" y="378"/>
                  </a:lnTo>
                  <a:lnTo>
                    <a:pt x="1975" y="361"/>
                  </a:lnTo>
                  <a:lnTo>
                    <a:pt x="1958" y="378"/>
                  </a:lnTo>
                  <a:lnTo>
                    <a:pt x="1941" y="395"/>
                  </a:lnTo>
                  <a:lnTo>
                    <a:pt x="1924" y="395"/>
                  </a:lnTo>
                  <a:lnTo>
                    <a:pt x="1907" y="378"/>
                  </a:lnTo>
                  <a:lnTo>
                    <a:pt x="1889" y="361"/>
                  </a:lnTo>
                  <a:lnTo>
                    <a:pt x="1889" y="120"/>
                  </a:lnTo>
                  <a:lnTo>
                    <a:pt x="103" y="120"/>
                  </a:lnTo>
                  <a:lnTo>
                    <a:pt x="103" y="361"/>
                  </a:lnTo>
                  <a:lnTo>
                    <a:pt x="103" y="378"/>
                  </a:lnTo>
                  <a:lnTo>
                    <a:pt x="86" y="395"/>
                  </a:lnTo>
                  <a:lnTo>
                    <a:pt x="52" y="395"/>
                  </a:lnTo>
                  <a:lnTo>
                    <a:pt x="35" y="378"/>
                  </a:lnTo>
                  <a:lnTo>
                    <a:pt x="17" y="361"/>
                  </a:lnTo>
                  <a:lnTo>
                    <a:pt x="0" y="344"/>
                  </a:lnTo>
                  <a:lnTo>
                    <a:pt x="0" y="326"/>
                  </a:lnTo>
                  <a:lnTo>
                    <a:pt x="17" y="292"/>
                  </a:lnTo>
                  <a:lnTo>
                    <a:pt x="35" y="292"/>
                  </a:lnTo>
                  <a:lnTo>
                    <a:pt x="35" y="34"/>
                  </a:lnTo>
                  <a:lnTo>
                    <a:pt x="35" y="17"/>
                  </a:lnTo>
                  <a:lnTo>
                    <a:pt x="69" y="0"/>
                  </a:lnTo>
                  <a:lnTo>
                    <a:pt x="1924" y="0"/>
                  </a:lnTo>
                  <a:lnTo>
                    <a:pt x="1941" y="0"/>
                  </a:lnTo>
                  <a:lnTo>
                    <a:pt x="1958" y="17"/>
                  </a:lnTo>
                  <a:lnTo>
                    <a:pt x="1975" y="34"/>
                  </a:lnTo>
                  <a:lnTo>
                    <a:pt x="1975" y="292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243162" name="Picture 26" descr="Руб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163" y="1544638"/>
            <a:ext cx="1165225" cy="1130300"/>
          </a:xfrm>
          <a:prstGeom prst="rect">
            <a:avLst/>
          </a:prstGeom>
          <a:noFill/>
        </p:spPr>
      </p:pic>
      <p:pic>
        <p:nvPicPr>
          <p:cNvPr id="1243163" name="Picture 27" descr="Руб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7338" y="1544638"/>
            <a:ext cx="1165225" cy="1130300"/>
          </a:xfrm>
          <a:prstGeom prst="rect">
            <a:avLst/>
          </a:prstGeom>
          <a:noFill/>
        </p:spPr>
      </p:pic>
      <p:pic>
        <p:nvPicPr>
          <p:cNvPr id="1243164" name="Picture 28" descr="2 рубл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5300" y="1590675"/>
            <a:ext cx="1387475" cy="1390650"/>
          </a:xfrm>
          <a:prstGeom prst="rect">
            <a:avLst/>
          </a:prstGeom>
          <a:noFill/>
        </p:spPr>
      </p:pic>
      <p:pic>
        <p:nvPicPr>
          <p:cNvPr id="1243165" name="Picture 29" descr="2 рубл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5" y="1155700"/>
            <a:ext cx="1387475" cy="1390650"/>
          </a:xfrm>
          <a:prstGeom prst="rect">
            <a:avLst/>
          </a:prstGeom>
          <a:noFill/>
        </p:spPr>
      </p:pic>
      <p:pic>
        <p:nvPicPr>
          <p:cNvPr id="1243166" name="Picture 30" descr="Руб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97113" y="1544638"/>
            <a:ext cx="1165225" cy="1130300"/>
          </a:xfrm>
          <a:prstGeom prst="rect">
            <a:avLst/>
          </a:prstGeom>
          <a:noFill/>
        </p:spPr>
      </p:pic>
      <p:pic>
        <p:nvPicPr>
          <p:cNvPr id="1243167" name="Picture 31" descr="Руб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7788" y="1050925"/>
            <a:ext cx="1165225" cy="1130300"/>
          </a:xfrm>
          <a:prstGeom prst="rect">
            <a:avLst/>
          </a:prstGeom>
          <a:noFill/>
        </p:spPr>
      </p:pic>
      <p:pic>
        <p:nvPicPr>
          <p:cNvPr id="1243168" name="Picture 32" descr="Руб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4375" y="1050925"/>
            <a:ext cx="1165225" cy="1130300"/>
          </a:xfrm>
          <a:prstGeom prst="rect">
            <a:avLst/>
          </a:prstGeom>
          <a:noFill/>
        </p:spPr>
      </p:pic>
      <p:pic>
        <p:nvPicPr>
          <p:cNvPr id="1243169" name="Picture 33" descr="Руб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5175" y="979488"/>
            <a:ext cx="1165225" cy="1130300"/>
          </a:xfrm>
          <a:prstGeom prst="rect">
            <a:avLst/>
          </a:prstGeom>
          <a:noFill/>
        </p:spPr>
      </p:pic>
      <p:pic>
        <p:nvPicPr>
          <p:cNvPr id="1243170" name="Picture 34" descr="Руб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5225" y="1851025"/>
            <a:ext cx="1165225" cy="1130300"/>
          </a:xfrm>
          <a:prstGeom prst="rect">
            <a:avLst/>
          </a:prstGeom>
          <a:noFill/>
        </p:spPr>
      </p:pic>
      <p:pic>
        <p:nvPicPr>
          <p:cNvPr id="1243171" name="Picture 35" descr="Руб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47838" y="1760538"/>
            <a:ext cx="1165225" cy="1130300"/>
          </a:xfrm>
          <a:prstGeom prst="rect">
            <a:avLst/>
          </a:prstGeom>
          <a:noFill/>
        </p:spPr>
      </p:pic>
      <p:pic>
        <p:nvPicPr>
          <p:cNvPr id="1243172" name="Picture 36" descr="Руб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3013" y="1616075"/>
            <a:ext cx="1165225" cy="1130300"/>
          </a:xfrm>
          <a:prstGeom prst="rect">
            <a:avLst/>
          </a:prstGeom>
          <a:noFill/>
        </p:spPr>
      </p:pic>
      <p:pic>
        <p:nvPicPr>
          <p:cNvPr id="1243173" name="Picture 37" descr="Рубл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288" y="1616075"/>
            <a:ext cx="1165225" cy="1130300"/>
          </a:xfrm>
          <a:prstGeom prst="rect">
            <a:avLst/>
          </a:prstGeom>
          <a:noFill/>
        </p:spPr>
      </p:pic>
      <p:pic>
        <p:nvPicPr>
          <p:cNvPr id="1243174" name="Picture 38" descr="2 рубл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69038" y="1500188"/>
            <a:ext cx="1387475" cy="1390650"/>
          </a:xfrm>
          <a:prstGeom prst="rect">
            <a:avLst/>
          </a:prstGeom>
          <a:noFill/>
        </p:spPr>
      </p:pic>
      <p:pic>
        <p:nvPicPr>
          <p:cNvPr id="1243175" name="Picture 39" descr="2 рубл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13500" y="979488"/>
            <a:ext cx="1387475" cy="1390650"/>
          </a:xfrm>
          <a:prstGeom prst="rect">
            <a:avLst/>
          </a:prstGeom>
          <a:noFill/>
        </p:spPr>
      </p:pic>
      <p:pic>
        <p:nvPicPr>
          <p:cNvPr id="1243176" name="Picture 40" descr="2 рубл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5613" y="1544638"/>
            <a:ext cx="1387475" cy="1390650"/>
          </a:xfrm>
          <a:prstGeom prst="rect">
            <a:avLst/>
          </a:prstGeom>
          <a:noFill/>
        </p:spPr>
      </p:pic>
      <p:pic>
        <p:nvPicPr>
          <p:cNvPr id="1243177" name="Picture 41" descr="2 рубл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1111250"/>
            <a:ext cx="1387475" cy="1390650"/>
          </a:xfrm>
          <a:prstGeom prst="rect">
            <a:avLst/>
          </a:prstGeom>
          <a:noFill/>
        </p:spPr>
      </p:pic>
      <p:pic>
        <p:nvPicPr>
          <p:cNvPr id="1243178" name="Picture 42" descr="2 рубл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78675" y="1155700"/>
            <a:ext cx="1387475" cy="1390650"/>
          </a:xfrm>
          <a:prstGeom prst="rect">
            <a:avLst/>
          </a:prstGeom>
          <a:noFill/>
        </p:spPr>
      </p:pic>
      <p:pic>
        <p:nvPicPr>
          <p:cNvPr id="1243179" name="Picture 43" descr="2 рубл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62563" y="1590675"/>
            <a:ext cx="1387475" cy="1390650"/>
          </a:xfrm>
          <a:prstGeom prst="rect">
            <a:avLst/>
          </a:prstGeom>
          <a:noFill/>
        </p:spPr>
      </p:pic>
      <p:grpSp>
        <p:nvGrpSpPr>
          <p:cNvPr id="4" name="Group 44"/>
          <p:cNvGrpSpPr>
            <a:grpSpLocks noChangeAspect="1"/>
          </p:cNvGrpSpPr>
          <p:nvPr/>
        </p:nvGrpSpPr>
        <p:grpSpPr bwMode="auto">
          <a:xfrm>
            <a:off x="207963" y="3030538"/>
            <a:ext cx="3759200" cy="2974975"/>
            <a:chOff x="1499" y="1335"/>
            <a:chExt cx="2473" cy="1958"/>
          </a:xfrm>
        </p:grpSpPr>
        <p:sp>
          <p:nvSpPr>
            <p:cNvPr id="1243181" name="AutoShape 45"/>
            <p:cNvSpPr>
              <a:spLocks noChangeAspect="1" noChangeArrowheads="1" noTextEdit="1"/>
            </p:cNvSpPr>
            <p:nvPr/>
          </p:nvSpPr>
          <p:spPr bwMode="auto">
            <a:xfrm>
              <a:off x="1499" y="1335"/>
              <a:ext cx="2473" cy="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82" name="Freeform 46"/>
            <p:cNvSpPr>
              <a:spLocks/>
            </p:cNvSpPr>
            <p:nvPr/>
          </p:nvSpPr>
          <p:spPr bwMode="auto">
            <a:xfrm>
              <a:off x="1516" y="1679"/>
              <a:ext cx="2439" cy="1614"/>
            </a:xfrm>
            <a:custGeom>
              <a:avLst/>
              <a:gdLst/>
              <a:ahLst/>
              <a:cxnLst>
                <a:cxn ang="0">
                  <a:pos x="2130" y="0"/>
                </a:cxn>
                <a:cxn ang="0">
                  <a:pos x="275" y="17"/>
                </a:cxn>
                <a:cxn ang="0">
                  <a:pos x="275" y="223"/>
                </a:cxn>
                <a:cxn ang="0">
                  <a:pos x="258" y="240"/>
                </a:cxn>
                <a:cxn ang="0">
                  <a:pos x="189" y="326"/>
                </a:cxn>
                <a:cxn ang="0">
                  <a:pos x="120" y="446"/>
                </a:cxn>
                <a:cxn ang="0">
                  <a:pos x="35" y="601"/>
                </a:cxn>
                <a:cxn ang="0">
                  <a:pos x="17" y="687"/>
                </a:cxn>
                <a:cxn ang="0">
                  <a:pos x="0" y="773"/>
                </a:cxn>
                <a:cxn ang="0">
                  <a:pos x="0" y="876"/>
                </a:cxn>
                <a:cxn ang="0">
                  <a:pos x="0" y="979"/>
                </a:cxn>
                <a:cxn ang="0">
                  <a:pos x="17" y="1030"/>
                </a:cxn>
                <a:cxn ang="0">
                  <a:pos x="35" y="1082"/>
                </a:cxn>
                <a:cxn ang="0">
                  <a:pos x="86" y="1202"/>
                </a:cxn>
                <a:cxn ang="0">
                  <a:pos x="120" y="1254"/>
                </a:cxn>
                <a:cxn ang="0">
                  <a:pos x="155" y="1305"/>
                </a:cxn>
                <a:cxn ang="0">
                  <a:pos x="206" y="1357"/>
                </a:cxn>
                <a:cxn ang="0">
                  <a:pos x="258" y="1408"/>
                </a:cxn>
                <a:cxn ang="0">
                  <a:pos x="309" y="1460"/>
                </a:cxn>
                <a:cxn ang="0">
                  <a:pos x="378" y="1494"/>
                </a:cxn>
                <a:cxn ang="0">
                  <a:pos x="464" y="1511"/>
                </a:cxn>
                <a:cxn ang="0">
                  <a:pos x="550" y="1546"/>
                </a:cxn>
                <a:cxn ang="0">
                  <a:pos x="653" y="1563"/>
                </a:cxn>
                <a:cxn ang="0">
                  <a:pos x="773" y="1580"/>
                </a:cxn>
                <a:cxn ang="0">
                  <a:pos x="1013" y="1597"/>
                </a:cxn>
                <a:cxn ang="0">
                  <a:pos x="1151" y="1614"/>
                </a:cxn>
                <a:cxn ang="0">
                  <a:pos x="1271" y="1614"/>
                </a:cxn>
                <a:cxn ang="0">
                  <a:pos x="1511" y="1597"/>
                </a:cxn>
                <a:cxn ang="0">
                  <a:pos x="1718" y="1580"/>
                </a:cxn>
                <a:cxn ang="0">
                  <a:pos x="1872" y="1546"/>
                </a:cxn>
                <a:cxn ang="0">
                  <a:pos x="1992" y="1529"/>
                </a:cxn>
                <a:cxn ang="0">
                  <a:pos x="2061" y="1511"/>
                </a:cxn>
                <a:cxn ang="0">
                  <a:pos x="2147" y="1477"/>
                </a:cxn>
                <a:cxn ang="0">
                  <a:pos x="2181" y="1460"/>
                </a:cxn>
                <a:cxn ang="0">
                  <a:pos x="2216" y="1425"/>
                </a:cxn>
                <a:cxn ang="0">
                  <a:pos x="2250" y="1391"/>
                </a:cxn>
                <a:cxn ang="0">
                  <a:pos x="2284" y="1357"/>
                </a:cxn>
                <a:cxn ang="0">
                  <a:pos x="2353" y="1254"/>
                </a:cxn>
                <a:cxn ang="0">
                  <a:pos x="2404" y="1116"/>
                </a:cxn>
                <a:cxn ang="0">
                  <a:pos x="2422" y="996"/>
                </a:cxn>
                <a:cxn ang="0">
                  <a:pos x="2439" y="893"/>
                </a:cxn>
                <a:cxn ang="0">
                  <a:pos x="2439" y="721"/>
                </a:cxn>
                <a:cxn ang="0">
                  <a:pos x="2422" y="652"/>
                </a:cxn>
                <a:cxn ang="0">
                  <a:pos x="2404" y="584"/>
                </a:cxn>
                <a:cxn ang="0">
                  <a:pos x="2387" y="515"/>
                </a:cxn>
                <a:cxn ang="0">
                  <a:pos x="2353" y="463"/>
                </a:cxn>
                <a:cxn ang="0">
                  <a:pos x="2301" y="378"/>
                </a:cxn>
                <a:cxn ang="0">
                  <a:pos x="2233" y="326"/>
                </a:cxn>
                <a:cxn ang="0">
                  <a:pos x="2181" y="274"/>
                </a:cxn>
                <a:cxn ang="0">
                  <a:pos x="2130" y="0"/>
                </a:cxn>
              </a:cxnLst>
              <a:rect l="0" t="0" r="r" b="b"/>
              <a:pathLst>
                <a:path w="2439" h="1614">
                  <a:moveTo>
                    <a:pt x="2130" y="0"/>
                  </a:moveTo>
                  <a:lnTo>
                    <a:pt x="275" y="17"/>
                  </a:lnTo>
                  <a:lnTo>
                    <a:pt x="275" y="223"/>
                  </a:lnTo>
                  <a:lnTo>
                    <a:pt x="258" y="240"/>
                  </a:lnTo>
                  <a:lnTo>
                    <a:pt x="189" y="326"/>
                  </a:lnTo>
                  <a:lnTo>
                    <a:pt x="120" y="446"/>
                  </a:lnTo>
                  <a:lnTo>
                    <a:pt x="35" y="601"/>
                  </a:lnTo>
                  <a:lnTo>
                    <a:pt x="17" y="687"/>
                  </a:lnTo>
                  <a:lnTo>
                    <a:pt x="0" y="773"/>
                  </a:lnTo>
                  <a:lnTo>
                    <a:pt x="0" y="876"/>
                  </a:lnTo>
                  <a:lnTo>
                    <a:pt x="0" y="979"/>
                  </a:lnTo>
                  <a:lnTo>
                    <a:pt x="17" y="1030"/>
                  </a:lnTo>
                  <a:lnTo>
                    <a:pt x="35" y="1082"/>
                  </a:lnTo>
                  <a:lnTo>
                    <a:pt x="86" y="1202"/>
                  </a:lnTo>
                  <a:lnTo>
                    <a:pt x="120" y="1254"/>
                  </a:lnTo>
                  <a:lnTo>
                    <a:pt x="155" y="1305"/>
                  </a:lnTo>
                  <a:lnTo>
                    <a:pt x="206" y="1357"/>
                  </a:lnTo>
                  <a:lnTo>
                    <a:pt x="258" y="1408"/>
                  </a:lnTo>
                  <a:lnTo>
                    <a:pt x="309" y="1460"/>
                  </a:lnTo>
                  <a:lnTo>
                    <a:pt x="378" y="1494"/>
                  </a:lnTo>
                  <a:lnTo>
                    <a:pt x="464" y="1511"/>
                  </a:lnTo>
                  <a:lnTo>
                    <a:pt x="550" y="1546"/>
                  </a:lnTo>
                  <a:lnTo>
                    <a:pt x="653" y="1563"/>
                  </a:lnTo>
                  <a:lnTo>
                    <a:pt x="773" y="1580"/>
                  </a:lnTo>
                  <a:lnTo>
                    <a:pt x="1013" y="1597"/>
                  </a:lnTo>
                  <a:lnTo>
                    <a:pt x="1151" y="1614"/>
                  </a:lnTo>
                  <a:lnTo>
                    <a:pt x="1271" y="1614"/>
                  </a:lnTo>
                  <a:lnTo>
                    <a:pt x="1511" y="1597"/>
                  </a:lnTo>
                  <a:lnTo>
                    <a:pt x="1718" y="1580"/>
                  </a:lnTo>
                  <a:lnTo>
                    <a:pt x="1872" y="1546"/>
                  </a:lnTo>
                  <a:lnTo>
                    <a:pt x="1992" y="1529"/>
                  </a:lnTo>
                  <a:lnTo>
                    <a:pt x="2061" y="1511"/>
                  </a:lnTo>
                  <a:lnTo>
                    <a:pt x="2147" y="1477"/>
                  </a:lnTo>
                  <a:lnTo>
                    <a:pt x="2181" y="1460"/>
                  </a:lnTo>
                  <a:lnTo>
                    <a:pt x="2216" y="1425"/>
                  </a:lnTo>
                  <a:lnTo>
                    <a:pt x="2250" y="1391"/>
                  </a:lnTo>
                  <a:lnTo>
                    <a:pt x="2284" y="1357"/>
                  </a:lnTo>
                  <a:lnTo>
                    <a:pt x="2353" y="1254"/>
                  </a:lnTo>
                  <a:lnTo>
                    <a:pt x="2404" y="1116"/>
                  </a:lnTo>
                  <a:lnTo>
                    <a:pt x="2422" y="996"/>
                  </a:lnTo>
                  <a:lnTo>
                    <a:pt x="2439" y="893"/>
                  </a:lnTo>
                  <a:lnTo>
                    <a:pt x="2439" y="721"/>
                  </a:lnTo>
                  <a:lnTo>
                    <a:pt x="2422" y="652"/>
                  </a:lnTo>
                  <a:lnTo>
                    <a:pt x="2404" y="584"/>
                  </a:lnTo>
                  <a:lnTo>
                    <a:pt x="2387" y="515"/>
                  </a:lnTo>
                  <a:lnTo>
                    <a:pt x="2353" y="463"/>
                  </a:lnTo>
                  <a:lnTo>
                    <a:pt x="2301" y="378"/>
                  </a:lnTo>
                  <a:lnTo>
                    <a:pt x="2233" y="326"/>
                  </a:lnTo>
                  <a:lnTo>
                    <a:pt x="2181" y="274"/>
                  </a:lnTo>
                  <a:lnTo>
                    <a:pt x="2130" y="0"/>
                  </a:lnTo>
                  <a:close/>
                </a:path>
              </a:pathLst>
            </a:custGeom>
            <a:solidFill>
              <a:srgbClr val="99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83" name="Freeform 47"/>
            <p:cNvSpPr>
              <a:spLocks/>
            </p:cNvSpPr>
            <p:nvPr/>
          </p:nvSpPr>
          <p:spPr bwMode="auto">
            <a:xfrm>
              <a:off x="1516" y="1679"/>
              <a:ext cx="2439" cy="1614"/>
            </a:xfrm>
            <a:custGeom>
              <a:avLst/>
              <a:gdLst/>
              <a:ahLst/>
              <a:cxnLst>
                <a:cxn ang="0">
                  <a:pos x="2130" y="0"/>
                </a:cxn>
                <a:cxn ang="0">
                  <a:pos x="275" y="17"/>
                </a:cxn>
                <a:cxn ang="0">
                  <a:pos x="275" y="223"/>
                </a:cxn>
                <a:cxn ang="0">
                  <a:pos x="258" y="240"/>
                </a:cxn>
                <a:cxn ang="0">
                  <a:pos x="189" y="326"/>
                </a:cxn>
                <a:cxn ang="0">
                  <a:pos x="120" y="446"/>
                </a:cxn>
                <a:cxn ang="0">
                  <a:pos x="35" y="601"/>
                </a:cxn>
                <a:cxn ang="0">
                  <a:pos x="17" y="687"/>
                </a:cxn>
                <a:cxn ang="0">
                  <a:pos x="0" y="773"/>
                </a:cxn>
                <a:cxn ang="0">
                  <a:pos x="0" y="876"/>
                </a:cxn>
                <a:cxn ang="0">
                  <a:pos x="0" y="979"/>
                </a:cxn>
                <a:cxn ang="0">
                  <a:pos x="17" y="1030"/>
                </a:cxn>
                <a:cxn ang="0">
                  <a:pos x="35" y="1082"/>
                </a:cxn>
                <a:cxn ang="0">
                  <a:pos x="86" y="1202"/>
                </a:cxn>
                <a:cxn ang="0">
                  <a:pos x="120" y="1254"/>
                </a:cxn>
                <a:cxn ang="0">
                  <a:pos x="155" y="1305"/>
                </a:cxn>
                <a:cxn ang="0">
                  <a:pos x="206" y="1357"/>
                </a:cxn>
                <a:cxn ang="0">
                  <a:pos x="258" y="1408"/>
                </a:cxn>
                <a:cxn ang="0">
                  <a:pos x="309" y="1460"/>
                </a:cxn>
                <a:cxn ang="0">
                  <a:pos x="378" y="1494"/>
                </a:cxn>
                <a:cxn ang="0">
                  <a:pos x="464" y="1511"/>
                </a:cxn>
                <a:cxn ang="0">
                  <a:pos x="550" y="1546"/>
                </a:cxn>
                <a:cxn ang="0">
                  <a:pos x="653" y="1563"/>
                </a:cxn>
                <a:cxn ang="0">
                  <a:pos x="773" y="1580"/>
                </a:cxn>
                <a:cxn ang="0">
                  <a:pos x="1013" y="1597"/>
                </a:cxn>
                <a:cxn ang="0">
                  <a:pos x="1151" y="1614"/>
                </a:cxn>
                <a:cxn ang="0">
                  <a:pos x="1271" y="1614"/>
                </a:cxn>
                <a:cxn ang="0">
                  <a:pos x="1511" y="1597"/>
                </a:cxn>
                <a:cxn ang="0">
                  <a:pos x="1718" y="1580"/>
                </a:cxn>
                <a:cxn ang="0">
                  <a:pos x="1872" y="1546"/>
                </a:cxn>
                <a:cxn ang="0">
                  <a:pos x="1992" y="1529"/>
                </a:cxn>
                <a:cxn ang="0">
                  <a:pos x="2061" y="1511"/>
                </a:cxn>
                <a:cxn ang="0">
                  <a:pos x="2147" y="1477"/>
                </a:cxn>
                <a:cxn ang="0">
                  <a:pos x="2181" y="1460"/>
                </a:cxn>
                <a:cxn ang="0">
                  <a:pos x="2216" y="1425"/>
                </a:cxn>
                <a:cxn ang="0">
                  <a:pos x="2250" y="1391"/>
                </a:cxn>
                <a:cxn ang="0">
                  <a:pos x="2284" y="1357"/>
                </a:cxn>
                <a:cxn ang="0">
                  <a:pos x="2353" y="1254"/>
                </a:cxn>
                <a:cxn ang="0">
                  <a:pos x="2404" y="1116"/>
                </a:cxn>
                <a:cxn ang="0">
                  <a:pos x="2422" y="996"/>
                </a:cxn>
                <a:cxn ang="0">
                  <a:pos x="2439" y="893"/>
                </a:cxn>
                <a:cxn ang="0">
                  <a:pos x="2439" y="721"/>
                </a:cxn>
                <a:cxn ang="0">
                  <a:pos x="2422" y="652"/>
                </a:cxn>
                <a:cxn ang="0">
                  <a:pos x="2404" y="584"/>
                </a:cxn>
                <a:cxn ang="0">
                  <a:pos x="2387" y="515"/>
                </a:cxn>
                <a:cxn ang="0">
                  <a:pos x="2353" y="463"/>
                </a:cxn>
                <a:cxn ang="0">
                  <a:pos x="2301" y="378"/>
                </a:cxn>
                <a:cxn ang="0">
                  <a:pos x="2233" y="326"/>
                </a:cxn>
                <a:cxn ang="0">
                  <a:pos x="2181" y="274"/>
                </a:cxn>
                <a:cxn ang="0">
                  <a:pos x="2130" y="0"/>
                </a:cxn>
              </a:cxnLst>
              <a:rect l="0" t="0" r="r" b="b"/>
              <a:pathLst>
                <a:path w="2439" h="1614">
                  <a:moveTo>
                    <a:pt x="2130" y="0"/>
                  </a:moveTo>
                  <a:lnTo>
                    <a:pt x="275" y="17"/>
                  </a:lnTo>
                  <a:lnTo>
                    <a:pt x="275" y="223"/>
                  </a:lnTo>
                  <a:lnTo>
                    <a:pt x="258" y="240"/>
                  </a:lnTo>
                  <a:lnTo>
                    <a:pt x="189" y="326"/>
                  </a:lnTo>
                  <a:lnTo>
                    <a:pt x="120" y="446"/>
                  </a:lnTo>
                  <a:lnTo>
                    <a:pt x="35" y="601"/>
                  </a:lnTo>
                  <a:lnTo>
                    <a:pt x="17" y="687"/>
                  </a:lnTo>
                  <a:lnTo>
                    <a:pt x="0" y="773"/>
                  </a:lnTo>
                  <a:lnTo>
                    <a:pt x="0" y="876"/>
                  </a:lnTo>
                  <a:lnTo>
                    <a:pt x="0" y="979"/>
                  </a:lnTo>
                  <a:lnTo>
                    <a:pt x="17" y="1030"/>
                  </a:lnTo>
                  <a:lnTo>
                    <a:pt x="35" y="1082"/>
                  </a:lnTo>
                  <a:lnTo>
                    <a:pt x="86" y="1202"/>
                  </a:lnTo>
                  <a:lnTo>
                    <a:pt x="120" y="1254"/>
                  </a:lnTo>
                  <a:lnTo>
                    <a:pt x="155" y="1305"/>
                  </a:lnTo>
                  <a:lnTo>
                    <a:pt x="206" y="1357"/>
                  </a:lnTo>
                  <a:lnTo>
                    <a:pt x="258" y="1408"/>
                  </a:lnTo>
                  <a:lnTo>
                    <a:pt x="309" y="1460"/>
                  </a:lnTo>
                  <a:lnTo>
                    <a:pt x="378" y="1494"/>
                  </a:lnTo>
                  <a:lnTo>
                    <a:pt x="464" y="1511"/>
                  </a:lnTo>
                  <a:lnTo>
                    <a:pt x="550" y="1546"/>
                  </a:lnTo>
                  <a:lnTo>
                    <a:pt x="653" y="1563"/>
                  </a:lnTo>
                  <a:lnTo>
                    <a:pt x="773" y="1580"/>
                  </a:lnTo>
                  <a:lnTo>
                    <a:pt x="1013" y="1597"/>
                  </a:lnTo>
                  <a:lnTo>
                    <a:pt x="1151" y="1614"/>
                  </a:lnTo>
                  <a:lnTo>
                    <a:pt x="1271" y="1614"/>
                  </a:lnTo>
                  <a:lnTo>
                    <a:pt x="1511" y="1597"/>
                  </a:lnTo>
                  <a:lnTo>
                    <a:pt x="1718" y="1580"/>
                  </a:lnTo>
                  <a:lnTo>
                    <a:pt x="1872" y="1546"/>
                  </a:lnTo>
                  <a:lnTo>
                    <a:pt x="1992" y="1529"/>
                  </a:lnTo>
                  <a:lnTo>
                    <a:pt x="2061" y="1511"/>
                  </a:lnTo>
                  <a:lnTo>
                    <a:pt x="2147" y="1477"/>
                  </a:lnTo>
                  <a:lnTo>
                    <a:pt x="2181" y="1460"/>
                  </a:lnTo>
                  <a:lnTo>
                    <a:pt x="2216" y="1425"/>
                  </a:lnTo>
                  <a:lnTo>
                    <a:pt x="2250" y="1391"/>
                  </a:lnTo>
                  <a:lnTo>
                    <a:pt x="2284" y="1357"/>
                  </a:lnTo>
                  <a:lnTo>
                    <a:pt x="2353" y="1254"/>
                  </a:lnTo>
                  <a:lnTo>
                    <a:pt x="2404" y="1116"/>
                  </a:lnTo>
                  <a:lnTo>
                    <a:pt x="2422" y="996"/>
                  </a:lnTo>
                  <a:lnTo>
                    <a:pt x="2439" y="893"/>
                  </a:lnTo>
                  <a:lnTo>
                    <a:pt x="2439" y="721"/>
                  </a:lnTo>
                  <a:lnTo>
                    <a:pt x="2422" y="652"/>
                  </a:lnTo>
                  <a:lnTo>
                    <a:pt x="2404" y="584"/>
                  </a:lnTo>
                  <a:lnTo>
                    <a:pt x="2387" y="515"/>
                  </a:lnTo>
                  <a:lnTo>
                    <a:pt x="2353" y="463"/>
                  </a:lnTo>
                  <a:lnTo>
                    <a:pt x="2301" y="378"/>
                  </a:lnTo>
                  <a:lnTo>
                    <a:pt x="2233" y="326"/>
                  </a:lnTo>
                  <a:lnTo>
                    <a:pt x="2181" y="274"/>
                  </a:lnTo>
                  <a:lnTo>
                    <a:pt x="2130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84" name="Freeform 48"/>
            <p:cNvSpPr>
              <a:spLocks/>
            </p:cNvSpPr>
            <p:nvPr/>
          </p:nvSpPr>
          <p:spPr bwMode="auto">
            <a:xfrm>
              <a:off x="2529" y="1507"/>
              <a:ext cx="258" cy="12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86" y="120"/>
                </a:cxn>
                <a:cxn ang="0">
                  <a:pos x="138" y="103"/>
                </a:cxn>
                <a:cxn ang="0">
                  <a:pos x="172" y="86"/>
                </a:cxn>
                <a:cxn ang="0">
                  <a:pos x="189" y="69"/>
                </a:cxn>
                <a:cxn ang="0">
                  <a:pos x="206" y="34"/>
                </a:cxn>
                <a:cxn ang="0">
                  <a:pos x="224" y="17"/>
                </a:cxn>
                <a:cxn ang="0">
                  <a:pos x="258" y="0"/>
                </a:cxn>
              </a:cxnLst>
              <a:rect l="0" t="0" r="r" b="b"/>
              <a:pathLst>
                <a:path w="258" h="120">
                  <a:moveTo>
                    <a:pt x="0" y="120"/>
                  </a:moveTo>
                  <a:lnTo>
                    <a:pt x="86" y="120"/>
                  </a:lnTo>
                  <a:lnTo>
                    <a:pt x="138" y="103"/>
                  </a:lnTo>
                  <a:lnTo>
                    <a:pt x="172" y="86"/>
                  </a:lnTo>
                  <a:lnTo>
                    <a:pt x="189" y="69"/>
                  </a:lnTo>
                  <a:lnTo>
                    <a:pt x="206" y="34"/>
                  </a:lnTo>
                  <a:lnTo>
                    <a:pt x="224" y="17"/>
                  </a:lnTo>
                  <a:lnTo>
                    <a:pt x="258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85" name="Oval 49"/>
            <p:cNvSpPr>
              <a:spLocks noChangeArrowheads="1"/>
            </p:cNvSpPr>
            <p:nvPr/>
          </p:nvSpPr>
          <p:spPr bwMode="auto">
            <a:xfrm>
              <a:off x="2512" y="1387"/>
              <a:ext cx="172" cy="154"/>
            </a:xfrm>
            <a:prstGeom prst="ellipse">
              <a:avLst/>
            </a:prstGeom>
            <a:solidFill>
              <a:srgbClr val="FFB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86" name="Oval 50"/>
            <p:cNvSpPr>
              <a:spLocks noChangeArrowheads="1"/>
            </p:cNvSpPr>
            <p:nvPr/>
          </p:nvSpPr>
          <p:spPr bwMode="auto">
            <a:xfrm>
              <a:off x="2512" y="1387"/>
              <a:ext cx="172" cy="154"/>
            </a:xfrm>
            <a:prstGeom prst="ellips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87" name="Oval 51"/>
            <p:cNvSpPr>
              <a:spLocks noChangeArrowheads="1"/>
            </p:cNvSpPr>
            <p:nvPr/>
          </p:nvSpPr>
          <p:spPr bwMode="auto">
            <a:xfrm>
              <a:off x="2718" y="1369"/>
              <a:ext cx="172" cy="155"/>
            </a:xfrm>
            <a:prstGeom prst="ellipse">
              <a:avLst/>
            </a:prstGeom>
            <a:solidFill>
              <a:srgbClr val="FFB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88" name="Oval 52"/>
            <p:cNvSpPr>
              <a:spLocks noChangeArrowheads="1"/>
            </p:cNvSpPr>
            <p:nvPr/>
          </p:nvSpPr>
          <p:spPr bwMode="auto">
            <a:xfrm>
              <a:off x="2718" y="1369"/>
              <a:ext cx="172" cy="155"/>
            </a:xfrm>
            <a:prstGeom prst="ellipse">
              <a:avLst/>
            </a:prstGeom>
            <a:noFill/>
            <a:ln w="269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89" name="Freeform 53"/>
            <p:cNvSpPr>
              <a:spLocks/>
            </p:cNvSpPr>
            <p:nvPr/>
          </p:nvSpPr>
          <p:spPr bwMode="auto">
            <a:xfrm>
              <a:off x="2667" y="1541"/>
              <a:ext cx="240" cy="86"/>
            </a:xfrm>
            <a:custGeom>
              <a:avLst/>
              <a:gdLst/>
              <a:ahLst/>
              <a:cxnLst>
                <a:cxn ang="0">
                  <a:pos x="240" y="86"/>
                </a:cxn>
                <a:cxn ang="0">
                  <a:pos x="154" y="69"/>
                </a:cxn>
                <a:cxn ang="0">
                  <a:pos x="103" y="69"/>
                </a:cxn>
                <a:cxn ang="0">
                  <a:pos x="68" y="52"/>
                </a:cxn>
                <a:cxn ang="0">
                  <a:pos x="34" y="17"/>
                </a:cxn>
                <a:cxn ang="0">
                  <a:pos x="0" y="0"/>
                </a:cxn>
              </a:cxnLst>
              <a:rect l="0" t="0" r="r" b="b"/>
              <a:pathLst>
                <a:path w="240" h="86">
                  <a:moveTo>
                    <a:pt x="240" y="86"/>
                  </a:moveTo>
                  <a:lnTo>
                    <a:pt x="154" y="69"/>
                  </a:lnTo>
                  <a:lnTo>
                    <a:pt x="103" y="69"/>
                  </a:lnTo>
                  <a:lnTo>
                    <a:pt x="68" y="52"/>
                  </a:lnTo>
                  <a:lnTo>
                    <a:pt x="34" y="17"/>
                  </a:lnTo>
                  <a:lnTo>
                    <a:pt x="0" y="0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90" name="Freeform 54"/>
            <p:cNvSpPr>
              <a:spLocks/>
            </p:cNvSpPr>
            <p:nvPr/>
          </p:nvSpPr>
          <p:spPr bwMode="auto">
            <a:xfrm>
              <a:off x="1722" y="1627"/>
              <a:ext cx="2010" cy="395"/>
            </a:xfrm>
            <a:custGeom>
              <a:avLst/>
              <a:gdLst/>
              <a:ahLst/>
              <a:cxnLst>
                <a:cxn ang="0">
                  <a:pos x="1975" y="292"/>
                </a:cxn>
                <a:cxn ang="0">
                  <a:pos x="1992" y="292"/>
                </a:cxn>
                <a:cxn ang="0">
                  <a:pos x="2010" y="326"/>
                </a:cxn>
                <a:cxn ang="0">
                  <a:pos x="2010" y="344"/>
                </a:cxn>
                <a:cxn ang="0">
                  <a:pos x="1992" y="361"/>
                </a:cxn>
                <a:cxn ang="0">
                  <a:pos x="1975" y="378"/>
                </a:cxn>
                <a:cxn ang="0">
                  <a:pos x="1975" y="361"/>
                </a:cxn>
                <a:cxn ang="0">
                  <a:pos x="1958" y="378"/>
                </a:cxn>
                <a:cxn ang="0">
                  <a:pos x="1941" y="395"/>
                </a:cxn>
                <a:cxn ang="0">
                  <a:pos x="1924" y="395"/>
                </a:cxn>
                <a:cxn ang="0">
                  <a:pos x="1907" y="378"/>
                </a:cxn>
                <a:cxn ang="0">
                  <a:pos x="1889" y="361"/>
                </a:cxn>
                <a:cxn ang="0">
                  <a:pos x="1889" y="120"/>
                </a:cxn>
                <a:cxn ang="0">
                  <a:pos x="103" y="120"/>
                </a:cxn>
                <a:cxn ang="0">
                  <a:pos x="103" y="361"/>
                </a:cxn>
                <a:cxn ang="0">
                  <a:pos x="103" y="378"/>
                </a:cxn>
                <a:cxn ang="0">
                  <a:pos x="86" y="395"/>
                </a:cxn>
                <a:cxn ang="0">
                  <a:pos x="52" y="395"/>
                </a:cxn>
                <a:cxn ang="0">
                  <a:pos x="35" y="378"/>
                </a:cxn>
                <a:cxn ang="0">
                  <a:pos x="17" y="361"/>
                </a:cxn>
                <a:cxn ang="0">
                  <a:pos x="0" y="344"/>
                </a:cxn>
                <a:cxn ang="0">
                  <a:pos x="0" y="326"/>
                </a:cxn>
                <a:cxn ang="0">
                  <a:pos x="17" y="292"/>
                </a:cxn>
                <a:cxn ang="0">
                  <a:pos x="35" y="292"/>
                </a:cxn>
                <a:cxn ang="0">
                  <a:pos x="35" y="34"/>
                </a:cxn>
                <a:cxn ang="0">
                  <a:pos x="35" y="17"/>
                </a:cxn>
                <a:cxn ang="0">
                  <a:pos x="69" y="0"/>
                </a:cxn>
                <a:cxn ang="0">
                  <a:pos x="1924" y="0"/>
                </a:cxn>
                <a:cxn ang="0">
                  <a:pos x="1941" y="0"/>
                </a:cxn>
                <a:cxn ang="0">
                  <a:pos x="1958" y="17"/>
                </a:cxn>
                <a:cxn ang="0">
                  <a:pos x="1975" y="34"/>
                </a:cxn>
                <a:cxn ang="0">
                  <a:pos x="1975" y="292"/>
                </a:cxn>
              </a:cxnLst>
              <a:rect l="0" t="0" r="r" b="b"/>
              <a:pathLst>
                <a:path w="2010" h="395">
                  <a:moveTo>
                    <a:pt x="1975" y="292"/>
                  </a:moveTo>
                  <a:lnTo>
                    <a:pt x="1992" y="292"/>
                  </a:lnTo>
                  <a:lnTo>
                    <a:pt x="2010" y="326"/>
                  </a:lnTo>
                  <a:lnTo>
                    <a:pt x="2010" y="344"/>
                  </a:lnTo>
                  <a:lnTo>
                    <a:pt x="1992" y="361"/>
                  </a:lnTo>
                  <a:lnTo>
                    <a:pt x="1975" y="378"/>
                  </a:lnTo>
                  <a:lnTo>
                    <a:pt x="1975" y="361"/>
                  </a:lnTo>
                  <a:lnTo>
                    <a:pt x="1958" y="378"/>
                  </a:lnTo>
                  <a:lnTo>
                    <a:pt x="1941" y="395"/>
                  </a:lnTo>
                  <a:lnTo>
                    <a:pt x="1924" y="395"/>
                  </a:lnTo>
                  <a:lnTo>
                    <a:pt x="1907" y="378"/>
                  </a:lnTo>
                  <a:lnTo>
                    <a:pt x="1889" y="361"/>
                  </a:lnTo>
                  <a:lnTo>
                    <a:pt x="1889" y="120"/>
                  </a:lnTo>
                  <a:lnTo>
                    <a:pt x="103" y="120"/>
                  </a:lnTo>
                  <a:lnTo>
                    <a:pt x="103" y="361"/>
                  </a:lnTo>
                  <a:lnTo>
                    <a:pt x="103" y="378"/>
                  </a:lnTo>
                  <a:lnTo>
                    <a:pt x="86" y="395"/>
                  </a:lnTo>
                  <a:lnTo>
                    <a:pt x="52" y="395"/>
                  </a:lnTo>
                  <a:lnTo>
                    <a:pt x="35" y="378"/>
                  </a:lnTo>
                  <a:lnTo>
                    <a:pt x="17" y="361"/>
                  </a:lnTo>
                  <a:lnTo>
                    <a:pt x="0" y="344"/>
                  </a:lnTo>
                  <a:lnTo>
                    <a:pt x="0" y="326"/>
                  </a:lnTo>
                  <a:lnTo>
                    <a:pt x="17" y="292"/>
                  </a:lnTo>
                  <a:lnTo>
                    <a:pt x="35" y="292"/>
                  </a:lnTo>
                  <a:lnTo>
                    <a:pt x="35" y="34"/>
                  </a:lnTo>
                  <a:lnTo>
                    <a:pt x="35" y="17"/>
                  </a:lnTo>
                  <a:lnTo>
                    <a:pt x="69" y="0"/>
                  </a:lnTo>
                  <a:lnTo>
                    <a:pt x="1924" y="0"/>
                  </a:lnTo>
                  <a:lnTo>
                    <a:pt x="1941" y="0"/>
                  </a:lnTo>
                  <a:lnTo>
                    <a:pt x="1958" y="17"/>
                  </a:lnTo>
                  <a:lnTo>
                    <a:pt x="1975" y="34"/>
                  </a:lnTo>
                  <a:lnTo>
                    <a:pt x="1975" y="292"/>
                  </a:lnTo>
                  <a:close/>
                </a:path>
              </a:pathLst>
            </a:custGeom>
            <a:solidFill>
              <a:srgbClr val="FFB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3191" name="Freeform 55"/>
            <p:cNvSpPr>
              <a:spLocks/>
            </p:cNvSpPr>
            <p:nvPr/>
          </p:nvSpPr>
          <p:spPr bwMode="auto">
            <a:xfrm>
              <a:off x="1722" y="1627"/>
              <a:ext cx="2010" cy="395"/>
            </a:xfrm>
            <a:custGeom>
              <a:avLst/>
              <a:gdLst/>
              <a:ahLst/>
              <a:cxnLst>
                <a:cxn ang="0">
                  <a:pos x="1975" y="292"/>
                </a:cxn>
                <a:cxn ang="0">
                  <a:pos x="1992" y="292"/>
                </a:cxn>
                <a:cxn ang="0">
                  <a:pos x="2010" y="326"/>
                </a:cxn>
                <a:cxn ang="0">
                  <a:pos x="2010" y="344"/>
                </a:cxn>
                <a:cxn ang="0">
                  <a:pos x="1992" y="361"/>
                </a:cxn>
                <a:cxn ang="0">
                  <a:pos x="1975" y="378"/>
                </a:cxn>
                <a:cxn ang="0">
                  <a:pos x="1975" y="361"/>
                </a:cxn>
                <a:cxn ang="0">
                  <a:pos x="1958" y="378"/>
                </a:cxn>
                <a:cxn ang="0">
                  <a:pos x="1941" y="395"/>
                </a:cxn>
                <a:cxn ang="0">
                  <a:pos x="1924" y="395"/>
                </a:cxn>
                <a:cxn ang="0">
                  <a:pos x="1907" y="378"/>
                </a:cxn>
                <a:cxn ang="0">
                  <a:pos x="1889" y="361"/>
                </a:cxn>
                <a:cxn ang="0">
                  <a:pos x="1889" y="120"/>
                </a:cxn>
                <a:cxn ang="0">
                  <a:pos x="103" y="120"/>
                </a:cxn>
                <a:cxn ang="0">
                  <a:pos x="103" y="361"/>
                </a:cxn>
                <a:cxn ang="0">
                  <a:pos x="103" y="378"/>
                </a:cxn>
                <a:cxn ang="0">
                  <a:pos x="86" y="395"/>
                </a:cxn>
                <a:cxn ang="0">
                  <a:pos x="52" y="395"/>
                </a:cxn>
                <a:cxn ang="0">
                  <a:pos x="35" y="378"/>
                </a:cxn>
                <a:cxn ang="0">
                  <a:pos x="17" y="361"/>
                </a:cxn>
                <a:cxn ang="0">
                  <a:pos x="0" y="344"/>
                </a:cxn>
                <a:cxn ang="0">
                  <a:pos x="0" y="326"/>
                </a:cxn>
                <a:cxn ang="0">
                  <a:pos x="17" y="292"/>
                </a:cxn>
                <a:cxn ang="0">
                  <a:pos x="35" y="292"/>
                </a:cxn>
                <a:cxn ang="0">
                  <a:pos x="35" y="34"/>
                </a:cxn>
                <a:cxn ang="0">
                  <a:pos x="35" y="17"/>
                </a:cxn>
                <a:cxn ang="0">
                  <a:pos x="69" y="0"/>
                </a:cxn>
                <a:cxn ang="0">
                  <a:pos x="1924" y="0"/>
                </a:cxn>
                <a:cxn ang="0">
                  <a:pos x="1941" y="0"/>
                </a:cxn>
                <a:cxn ang="0">
                  <a:pos x="1958" y="17"/>
                </a:cxn>
                <a:cxn ang="0">
                  <a:pos x="1975" y="34"/>
                </a:cxn>
                <a:cxn ang="0">
                  <a:pos x="1975" y="292"/>
                </a:cxn>
              </a:cxnLst>
              <a:rect l="0" t="0" r="r" b="b"/>
              <a:pathLst>
                <a:path w="2010" h="395">
                  <a:moveTo>
                    <a:pt x="1975" y="292"/>
                  </a:moveTo>
                  <a:lnTo>
                    <a:pt x="1992" y="292"/>
                  </a:lnTo>
                  <a:lnTo>
                    <a:pt x="2010" y="326"/>
                  </a:lnTo>
                  <a:lnTo>
                    <a:pt x="2010" y="344"/>
                  </a:lnTo>
                  <a:lnTo>
                    <a:pt x="1992" y="361"/>
                  </a:lnTo>
                  <a:lnTo>
                    <a:pt x="1975" y="378"/>
                  </a:lnTo>
                  <a:lnTo>
                    <a:pt x="1975" y="361"/>
                  </a:lnTo>
                  <a:lnTo>
                    <a:pt x="1958" y="378"/>
                  </a:lnTo>
                  <a:lnTo>
                    <a:pt x="1941" y="395"/>
                  </a:lnTo>
                  <a:lnTo>
                    <a:pt x="1924" y="395"/>
                  </a:lnTo>
                  <a:lnTo>
                    <a:pt x="1907" y="378"/>
                  </a:lnTo>
                  <a:lnTo>
                    <a:pt x="1889" y="361"/>
                  </a:lnTo>
                  <a:lnTo>
                    <a:pt x="1889" y="120"/>
                  </a:lnTo>
                  <a:lnTo>
                    <a:pt x="103" y="120"/>
                  </a:lnTo>
                  <a:lnTo>
                    <a:pt x="103" y="361"/>
                  </a:lnTo>
                  <a:lnTo>
                    <a:pt x="103" y="378"/>
                  </a:lnTo>
                  <a:lnTo>
                    <a:pt x="86" y="395"/>
                  </a:lnTo>
                  <a:lnTo>
                    <a:pt x="52" y="395"/>
                  </a:lnTo>
                  <a:lnTo>
                    <a:pt x="35" y="378"/>
                  </a:lnTo>
                  <a:lnTo>
                    <a:pt x="17" y="361"/>
                  </a:lnTo>
                  <a:lnTo>
                    <a:pt x="0" y="344"/>
                  </a:lnTo>
                  <a:lnTo>
                    <a:pt x="0" y="326"/>
                  </a:lnTo>
                  <a:lnTo>
                    <a:pt x="17" y="292"/>
                  </a:lnTo>
                  <a:lnTo>
                    <a:pt x="35" y="292"/>
                  </a:lnTo>
                  <a:lnTo>
                    <a:pt x="35" y="34"/>
                  </a:lnTo>
                  <a:lnTo>
                    <a:pt x="35" y="17"/>
                  </a:lnTo>
                  <a:lnTo>
                    <a:pt x="69" y="0"/>
                  </a:lnTo>
                  <a:lnTo>
                    <a:pt x="1924" y="0"/>
                  </a:lnTo>
                  <a:lnTo>
                    <a:pt x="1941" y="0"/>
                  </a:lnTo>
                  <a:lnTo>
                    <a:pt x="1958" y="17"/>
                  </a:lnTo>
                  <a:lnTo>
                    <a:pt x="1975" y="34"/>
                  </a:lnTo>
                  <a:lnTo>
                    <a:pt x="1975" y="292"/>
                  </a:lnTo>
                </a:path>
              </a:pathLst>
            </a:cu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243192" name="Picture 56" descr="5 рублей маленьк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3063" y="4411663"/>
            <a:ext cx="1481137" cy="1411287"/>
          </a:xfrm>
          <a:prstGeom prst="rect">
            <a:avLst/>
          </a:prstGeom>
          <a:noFill/>
        </p:spPr>
      </p:pic>
      <p:pic>
        <p:nvPicPr>
          <p:cNvPr id="1243193" name="Picture 57" descr="5 рублей маленьк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12838" y="4594225"/>
            <a:ext cx="1481137" cy="1411288"/>
          </a:xfrm>
          <a:prstGeom prst="rect">
            <a:avLst/>
          </a:prstGeom>
          <a:noFill/>
        </p:spPr>
      </p:pic>
      <p:pic>
        <p:nvPicPr>
          <p:cNvPr id="1243194" name="Picture 58" descr="5 рублей маленьк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35175" y="4411663"/>
            <a:ext cx="1481138" cy="1411287"/>
          </a:xfrm>
          <a:prstGeom prst="rect">
            <a:avLst/>
          </a:prstGeom>
          <a:noFill/>
        </p:spPr>
      </p:pic>
      <p:pic>
        <p:nvPicPr>
          <p:cNvPr id="1243195" name="Picture 59" descr="5 рублей маленьк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97113" y="4411663"/>
            <a:ext cx="1481137" cy="1411287"/>
          </a:xfrm>
          <a:prstGeom prst="rect">
            <a:avLst/>
          </a:prstGeom>
          <a:noFill/>
        </p:spPr>
      </p:pic>
      <p:pic>
        <p:nvPicPr>
          <p:cNvPr id="1243196" name="Picture 60" descr="5 рублей маленьк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31875" y="4075113"/>
            <a:ext cx="1481138" cy="1411287"/>
          </a:xfrm>
          <a:prstGeom prst="rect">
            <a:avLst/>
          </a:prstGeom>
          <a:noFill/>
        </p:spPr>
      </p:pic>
      <p:pic>
        <p:nvPicPr>
          <p:cNvPr id="1243197" name="Picture 61" descr="5 рублей маленьк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4200" y="3921125"/>
            <a:ext cx="1481138" cy="1411288"/>
          </a:xfrm>
          <a:prstGeom prst="rect">
            <a:avLst/>
          </a:prstGeom>
          <a:noFill/>
        </p:spPr>
      </p:pic>
      <p:pic>
        <p:nvPicPr>
          <p:cNvPr id="1243198" name="Picture 62" descr="5 рублей маленьк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3863" y="3887788"/>
            <a:ext cx="1481137" cy="1411287"/>
          </a:xfrm>
          <a:prstGeom prst="rect">
            <a:avLst/>
          </a:prstGeom>
          <a:noFill/>
        </p:spPr>
      </p:pic>
      <p:pic>
        <p:nvPicPr>
          <p:cNvPr id="1243199" name="Picture 63" descr="5 рублей маленьк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3988" y="4592638"/>
            <a:ext cx="1481137" cy="1411287"/>
          </a:xfrm>
          <a:prstGeom prst="rect">
            <a:avLst/>
          </a:prstGeom>
          <a:noFill/>
        </p:spPr>
      </p:pic>
      <p:sp>
        <p:nvSpPr>
          <p:cNvPr id="1243200" name="WordArt 64"/>
          <p:cNvSpPr>
            <a:spLocks noChangeArrowheads="1" noChangeShapeType="1" noTextEdit="1"/>
          </p:cNvSpPr>
          <p:nvPr/>
        </p:nvSpPr>
        <p:spPr bwMode="auto">
          <a:xfrm>
            <a:off x="4533900" y="3422650"/>
            <a:ext cx="2870200" cy="2484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FF00">
                    <a:alpha val="99001"/>
                  </a:srgbClr>
                </a:solidFill>
                <a:latin typeface="Tahoma"/>
                <a:cs typeface="Tahoma"/>
              </a:rPr>
              <a:t>7=</a:t>
            </a:r>
          </a:p>
        </p:txBody>
      </p:sp>
      <p:sp>
        <p:nvSpPr>
          <p:cNvPr id="1243201" name="Rectangle 65"/>
          <p:cNvSpPr>
            <a:spLocks noChangeArrowheads="1"/>
          </p:cNvSpPr>
          <p:nvPr/>
        </p:nvSpPr>
        <p:spPr bwMode="auto">
          <a:xfrm>
            <a:off x="247650" y="6348413"/>
            <a:ext cx="8601075" cy="3698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3202" name="Rectangle 66"/>
          <p:cNvSpPr>
            <a:spLocks noChangeArrowheads="1"/>
          </p:cNvSpPr>
          <p:nvPr/>
        </p:nvSpPr>
        <p:spPr bwMode="auto">
          <a:xfrm>
            <a:off x="247650" y="6348413"/>
            <a:ext cx="88900" cy="369887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43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3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43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43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43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43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43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43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43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43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43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43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43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43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43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43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43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43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43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43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43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43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43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43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43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43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43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43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43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43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43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43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43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43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43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43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8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243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243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243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243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243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243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243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243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8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243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243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5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243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243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8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243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243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6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243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243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243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243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0.6658 -0.19722 " pathEditMode="relative" rAng="0" ptsTypes="AA">
                                      <p:cBhvr>
                                        <p:cTn id="175" dur="2000" fill="hold"/>
                                        <p:tgtEl>
                                          <p:spTgt spid="1243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" y="-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33333E-6 L 0.25104 0.43912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1243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243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243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1243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243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243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243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1.11111E-6 L 0.93524 -0.00185 " pathEditMode="relative" rAng="0" ptsTypes="AA">
                                      <p:cBhvr>
                                        <p:cTn id="194" dur="180000" fill="hold"/>
                                        <p:tgtEl>
                                          <p:spTgt spid="1243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9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2000"/>
                                        <p:tgtEl>
                                          <p:spTgt spid="1243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4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2000"/>
                                        <p:tgtEl>
                                          <p:spTgt spid="1243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4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3200" grpId="0" animBg="1"/>
      <p:bldP spid="1243201" grpId="0" animBg="1"/>
      <p:bldP spid="1243201" grpId="1" animBg="1"/>
      <p:bldP spid="1243202" grpId="0" animBg="1"/>
      <p:bldP spid="1243202" grpId="1" animBg="1"/>
      <p:bldP spid="1243202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200024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57161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071678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571612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2071678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2071678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207167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207167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143636" y="50004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143636" y="928670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72264" y="928670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000892" y="928670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429520" y="928670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429520" y="1285860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357290" y="421481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785918" y="421481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214546" y="421481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785918" y="3857628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215074" y="3571876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715140" y="357187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143768" y="357187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43768" y="400050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572396" y="400050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357686" y="5072074"/>
            <a:ext cx="50006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929058" y="464344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857752" y="464344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929058" y="5500702"/>
            <a:ext cx="42862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857752" y="5500702"/>
            <a:ext cx="42862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85800" y="106680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219200" y="106680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219200" y="609600"/>
            <a:ext cx="50006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105400" y="20574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562600" y="20574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019800" y="20574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7467600" y="1600200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620000" y="44196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7620000" y="48768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257800" y="51054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505200" y="51054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1828800" y="46482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1828800" y="51054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1828800" y="3505200"/>
            <a:ext cx="42862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40" grpId="0" animBg="1"/>
      <p:bldP spid="41" grpId="0" animBg="1"/>
      <p:bldP spid="42" grpId="0" animBg="1"/>
      <p:bldP spid="45" grpId="0" animBg="1"/>
      <p:bldP spid="46" grpId="0" animBg="1"/>
      <p:bldP spid="47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86868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Уен:”Кайсы артык?”</a:t>
            </a:r>
          </a:p>
          <a:p>
            <a:pPr algn="ctr"/>
            <a:r>
              <a:rPr lang="tt-RU" sz="48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r>
              <a:rPr lang="tt-RU" sz="4800" dirty="0" smtClean="0">
                <a:latin typeface="Arial" pitchFamily="34" charset="0"/>
                <a:cs typeface="Arial" pitchFamily="34" charset="0"/>
              </a:rPr>
              <a:t>КЫШ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r>
              <a:rPr lang="tt-RU" sz="4800" dirty="0" smtClean="0">
                <a:latin typeface="Arial" pitchFamily="34" charset="0"/>
                <a:cs typeface="Arial" pitchFamily="34" charset="0"/>
              </a:rPr>
              <a:t>ЯЗ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r>
              <a:rPr lang="tt-RU" sz="4800" dirty="0" smtClean="0">
                <a:latin typeface="Arial" pitchFamily="34" charset="0"/>
                <a:cs typeface="Arial" pitchFamily="34" charset="0"/>
              </a:rPr>
              <a:t>ҖӘЙ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r>
              <a:rPr lang="tt-RU" sz="4800" dirty="0" smtClean="0">
                <a:latin typeface="Arial" pitchFamily="34" charset="0"/>
                <a:cs typeface="Arial" pitchFamily="34" charset="0"/>
              </a:rPr>
              <a:t> КӨЗ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r>
              <a:rPr lang="tt-RU" sz="4800" dirty="0" smtClean="0">
                <a:latin typeface="Arial" pitchFamily="34" charset="0"/>
                <a:cs typeface="Arial" pitchFamily="34" charset="0"/>
              </a:rPr>
              <a:t> ЯКШӘМБЕ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Picture 2" descr="C:\Documents and Settings\New\Рабочий стол\вов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1676400"/>
            <a:ext cx="31242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5003800" y="4581525"/>
            <a:ext cx="4140200" cy="2565400"/>
            <a:chOff x="3152" y="2886"/>
            <a:chExt cx="2608" cy="1616"/>
          </a:xfrm>
        </p:grpSpPr>
        <p:pic>
          <p:nvPicPr>
            <p:cNvPr id="8232" name="Picture 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52" y="2886"/>
              <a:ext cx="1540" cy="1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33" name="AutoShape 4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5239" y="3884"/>
              <a:ext cx="521" cy="436"/>
            </a:xfrm>
            <a:prstGeom prst="actionButtonBackPrevious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4" name="Rectangle 52"/>
            <p:cNvSpPr>
              <a:spLocks noChangeArrowheads="1"/>
            </p:cNvSpPr>
            <p:nvPr/>
          </p:nvSpPr>
          <p:spPr bwMode="auto">
            <a:xfrm>
              <a:off x="3606" y="3521"/>
              <a:ext cx="635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7200" b="1">
                  <a:solidFill>
                    <a:srgbClr val="FFFF00"/>
                  </a:solidFill>
                  <a:latin typeface="Britannic Bold" pitchFamily="34" charset="0"/>
                </a:rPr>
                <a:t>7</a:t>
              </a:r>
            </a:p>
          </p:txBody>
        </p:sp>
      </p:grpSp>
      <p:pic>
        <p:nvPicPr>
          <p:cNvPr id="8195" name="Рисунок 33" descr="медведь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60800"/>
            <a:ext cx="174625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5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2565400"/>
            <a:ext cx="291782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2565400"/>
            <a:ext cx="291782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4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474291">
            <a:off x="827088" y="908050"/>
            <a:ext cx="291782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4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1628775"/>
            <a:ext cx="291782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33375"/>
            <a:ext cx="8305799" cy="7112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4000" dirty="0" smtClean="0">
                <a:solidFill>
                  <a:srgbClr val="FF0000"/>
                </a:solidFill>
              </a:rPr>
              <a:t>«</a:t>
            </a:r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ҖИЛӘК ҖЫЙ – АЮНЫ СЫЙЛА»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908175" y="981075"/>
            <a:ext cx="1223963" cy="1266825"/>
            <a:chOff x="1882" y="2251"/>
            <a:chExt cx="984" cy="1251"/>
          </a:xfrm>
        </p:grpSpPr>
        <p:pic>
          <p:nvPicPr>
            <p:cNvPr id="8230" name="Picture 5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82" y="2251"/>
              <a:ext cx="984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31" name="Rectangle 6"/>
            <p:cNvSpPr>
              <a:spLocks noChangeArrowheads="1"/>
            </p:cNvSpPr>
            <p:nvPr/>
          </p:nvSpPr>
          <p:spPr bwMode="auto">
            <a:xfrm>
              <a:off x="2109" y="2840"/>
              <a:ext cx="49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800">
                  <a:solidFill>
                    <a:srgbClr val="FFFF00"/>
                  </a:solidFill>
                  <a:latin typeface="Arial Black" pitchFamily="34" charset="0"/>
                </a:rPr>
                <a:t>3+4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6372225" y="2708275"/>
            <a:ext cx="1081088" cy="1409700"/>
            <a:chOff x="1882" y="2251"/>
            <a:chExt cx="984" cy="1251"/>
          </a:xfrm>
        </p:grpSpPr>
        <p:pic>
          <p:nvPicPr>
            <p:cNvPr id="8228" name="Picture 12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82" y="2251"/>
              <a:ext cx="984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29" name="Rectangle 13"/>
            <p:cNvSpPr>
              <a:spLocks noChangeArrowheads="1"/>
            </p:cNvSpPr>
            <p:nvPr/>
          </p:nvSpPr>
          <p:spPr bwMode="auto">
            <a:xfrm>
              <a:off x="2109" y="2840"/>
              <a:ext cx="49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>
                  <a:solidFill>
                    <a:srgbClr val="FFFF00"/>
                  </a:solidFill>
                  <a:latin typeface="Arial Black" pitchFamily="34" charset="0"/>
                </a:rPr>
                <a:t>1+6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971550" y="1989138"/>
            <a:ext cx="1222375" cy="1481137"/>
            <a:chOff x="1882" y="2251"/>
            <a:chExt cx="984" cy="1251"/>
          </a:xfrm>
        </p:grpSpPr>
        <p:pic>
          <p:nvPicPr>
            <p:cNvPr id="8226" name="Picture 21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82" y="2251"/>
              <a:ext cx="984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27" name="Rectangle 22"/>
            <p:cNvSpPr>
              <a:spLocks noChangeArrowheads="1"/>
            </p:cNvSpPr>
            <p:nvPr/>
          </p:nvSpPr>
          <p:spPr bwMode="auto">
            <a:xfrm>
              <a:off x="2109" y="2840"/>
              <a:ext cx="49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>
                  <a:solidFill>
                    <a:srgbClr val="FFFF00"/>
                  </a:solidFill>
                  <a:latin typeface="Arial Black" pitchFamily="34" charset="0"/>
                </a:rPr>
                <a:t>6+1</a:t>
              </a: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979613" y="2708275"/>
            <a:ext cx="1150937" cy="1554163"/>
            <a:chOff x="1882" y="2251"/>
            <a:chExt cx="984" cy="1251"/>
          </a:xfrm>
        </p:grpSpPr>
        <p:pic>
          <p:nvPicPr>
            <p:cNvPr id="8224" name="Picture 24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82" y="2251"/>
              <a:ext cx="984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25" name="Rectangle 25"/>
            <p:cNvSpPr>
              <a:spLocks noChangeArrowheads="1"/>
            </p:cNvSpPr>
            <p:nvPr/>
          </p:nvSpPr>
          <p:spPr bwMode="auto">
            <a:xfrm>
              <a:off x="2109" y="2840"/>
              <a:ext cx="49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>
                  <a:solidFill>
                    <a:srgbClr val="FFFF00"/>
                  </a:solidFill>
                  <a:latin typeface="Arial Black" pitchFamily="34" charset="0"/>
                </a:rPr>
                <a:t>3+3</a:t>
              </a:r>
            </a:p>
          </p:txBody>
        </p:sp>
      </p:grp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7092950" y="3429000"/>
            <a:ext cx="1081088" cy="1439863"/>
            <a:chOff x="1882" y="2251"/>
            <a:chExt cx="984" cy="1251"/>
          </a:xfrm>
        </p:grpSpPr>
        <p:pic>
          <p:nvPicPr>
            <p:cNvPr id="8222" name="Picture 27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82" y="2251"/>
              <a:ext cx="984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23" name="Rectangle 28"/>
            <p:cNvSpPr>
              <a:spLocks noChangeArrowheads="1"/>
            </p:cNvSpPr>
            <p:nvPr/>
          </p:nvSpPr>
          <p:spPr bwMode="auto">
            <a:xfrm>
              <a:off x="2109" y="2840"/>
              <a:ext cx="49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>
                  <a:solidFill>
                    <a:srgbClr val="FFFF00"/>
                  </a:solidFill>
                  <a:latin typeface="Arial Black" pitchFamily="34" charset="0"/>
                </a:rPr>
                <a:t>2+4</a:t>
              </a:r>
            </a:p>
          </p:txBody>
        </p:sp>
      </p:grpSp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7380288" y="1700213"/>
            <a:ext cx="1150937" cy="1409700"/>
            <a:chOff x="1882" y="2251"/>
            <a:chExt cx="984" cy="1251"/>
          </a:xfrm>
        </p:grpSpPr>
        <p:pic>
          <p:nvPicPr>
            <p:cNvPr id="8220" name="Picture 30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82" y="2251"/>
              <a:ext cx="984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21" name="Rectangle 31"/>
            <p:cNvSpPr>
              <a:spLocks noChangeArrowheads="1"/>
            </p:cNvSpPr>
            <p:nvPr/>
          </p:nvSpPr>
          <p:spPr bwMode="auto">
            <a:xfrm>
              <a:off x="2109" y="2840"/>
              <a:ext cx="49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400">
                  <a:solidFill>
                    <a:srgbClr val="FFFF00"/>
                  </a:solidFill>
                  <a:latin typeface="Arial Black" pitchFamily="34" charset="0"/>
                </a:rPr>
                <a:t>4+4</a:t>
              </a:r>
            </a:p>
          </p:txBody>
        </p:sp>
      </p:grpSp>
      <p:pic>
        <p:nvPicPr>
          <p:cNvPr id="8207" name="Picture 4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1484313"/>
            <a:ext cx="33496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17"/>
          <p:cNvGrpSpPr>
            <a:grpSpLocks/>
          </p:cNvGrpSpPr>
          <p:nvPr/>
        </p:nvGrpSpPr>
        <p:grpSpPr bwMode="auto">
          <a:xfrm rot="298898">
            <a:off x="4211638" y="3789363"/>
            <a:ext cx="1439862" cy="1506537"/>
            <a:chOff x="1882" y="2251"/>
            <a:chExt cx="984" cy="1251"/>
          </a:xfrm>
        </p:grpSpPr>
        <p:pic>
          <p:nvPicPr>
            <p:cNvPr id="8218" name="Picture 18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82" y="2251"/>
              <a:ext cx="984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9" name="Rectangle 19"/>
            <p:cNvSpPr>
              <a:spLocks noChangeArrowheads="1"/>
            </p:cNvSpPr>
            <p:nvPr/>
          </p:nvSpPr>
          <p:spPr bwMode="auto">
            <a:xfrm>
              <a:off x="2109" y="2840"/>
              <a:ext cx="49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>
                  <a:solidFill>
                    <a:srgbClr val="FFFF00"/>
                  </a:solidFill>
                  <a:latin typeface="Arial Black" pitchFamily="34" charset="0"/>
                </a:rPr>
                <a:t>5+2</a:t>
              </a:r>
            </a:p>
          </p:txBody>
        </p:sp>
      </p:grpSp>
      <p:grpSp>
        <p:nvGrpSpPr>
          <p:cNvPr id="10" name="Group 14"/>
          <p:cNvGrpSpPr>
            <a:grpSpLocks/>
          </p:cNvGrpSpPr>
          <p:nvPr/>
        </p:nvGrpSpPr>
        <p:grpSpPr bwMode="auto">
          <a:xfrm>
            <a:off x="4643438" y="1773238"/>
            <a:ext cx="1152525" cy="1195387"/>
            <a:chOff x="1882" y="2251"/>
            <a:chExt cx="984" cy="1251"/>
          </a:xfrm>
        </p:grpSpPr>
        <p:pic>
          <p:nvPicPr>
            <p:cNvPr id="8216" name="Picture 15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82" y="2251"/>
              <a:ext cx="984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7" name="Rectangle 16"/>
            <p:cNvSpPr>
              <a:spLocks noChangeArrowheads="1"/>
            </p:cNvSpPr>
            <p:nvPr/>
          </p:nvSpPr>
          <p:spPr bwMode="auto">
            <a:xfrm>
              <a:off x="2109" y="2840"/>
              <a:ext cx="49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800">
                  <a:solidFill>
                    <a:srgbClr val="FFFF00"/>
                  </a:solidFill>
                  <a:latin typeface="Arial Black" pitchFamily="34" charset="0"/>
                </a:rPr>
                <a:t>2+5</a:t>
              </a:r>
            </a:p>
          </p:txBody>
        </p:sp>
      </p:grp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3132138" y="2565400"/>
            <a:ext cx="1368425" cy="1625600"/>
            <a:chOff x="1882" y="2251"/>
            <a:chExt cx="984" cy="1251"/>
          </a:xfrm>
        </p:grpSpPr>
        <p:pic>
          <p:nvPicPr>
            <p:cNvPr id="8214" name="Picture 33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82" y="2251"/>
              <a:ext cx="984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5" name="Rectangle 34"/>
            <p:cNvSpPr>
              <a:spLocks noChangeArrowheads="1"/>
            </p:cNvSpPr>
            <p:nvPr/>
          </p:nvSpPr>
          <p:spPr bwMode="auto">
            <a:xfrm>
              <a:off x="2109" y="2840"/>
              <a:ext cx="49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>
                  <a:solidFill>
                    <a:srgbClr val="FFFF00"/>
                  </a:solidFill>
                  <a:latin typeface="Arial Black" pitchFamily="34" charset="0"/>
                </a:rPr>
                <a:t>1+5</a:t>
              </a:r>
            </a:p>
          </p:txBody>
        </p:sp>
      </p:grpSp>
      <p:grpSp>
        <p:nvGrpSpPr>
          <p:cNvPr id="12" name="Group 8"/>
          <p:cNvGrpSpPr>
            <a:grpSpLocks/>
          </p:cNvGrpSpPr>
          <p:nvPr/>
        </p:nvGrpSpPr>
        <p:grpSpPr bwMode="auto">
          <a:xfrm>
            <a:off x="2555875" y="4652963"/>
            <a:ext cx="1295400" cy="1193800"/>
            <a:chOff x="1882" y="2251"/>
            <a:chExt cx="984" cy="1251"/>
          </a:xfrm>
        </p:grpSpPr>
        <p:pic>
          <p:nvPicPr>
            <p:cNvPr id="8212" name="Picture 9"/>
            <p:cNvPicPr>
              <a:picLocks noChangeAspect="1" noChangeArrowheads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82" y="2251"/>
              <a:ext cx="984" cy="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3" name="Rectangle 10"/>
            <p:cNvSpPr>
              <a:spLocks noChangeArrowheads="1"/>
            </p:cNvSpPr>
            <p:nvPr/>
          </p:nvSpPr>
          <p:spPr bwMode="auto">
            <a:xfrm>
              <a:off x="2109" y="2840"/>
              <a:ext cx="499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800">
                  <a:solidFill>
                    <a:srgbClr val="FFFF00"/>
                  </a:solidFill>
                  <a:latin typeface="Arial Black" pitchFamily="34" charset="0"/>
                </a:rPr>
                <a:t>4+3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74561E-6 L -0.02743 0.401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56337E-6 L 0.41736 0.62951 " pathEditMode="relative" ptsTypes="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5.55042E-7 L -0.44896 0.47202 " pathEditMode="relative" ptsTypes="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1.14709E-6 L -0.23629 -0.02105 " pathEditMode="relative" ptsTypes="AA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5.74468E-6 L 0.12604 0.19934 " pathEditMode="relative" ptsTypes="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2.96022E-7 L -0.0394 0.3358 " pathEditMode="relative" ptsTypes="AA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задача5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642938"/>
            <a:ext cx="6183313" cy="412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4313" y="4286250"/>
            <a:ext cx="2000250" cy="1285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8-2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28875" y="4929188"/>
            <a:ext cx="2000250" cy="1285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8-1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4572000"/>
            <a:ext cx="2000250" cy="1285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8-3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715125" y="4429125"/>
            <a:ext cx="2000250" cy="1285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8-0</a:t>
            </a:r>
          </a:p>
        </p:txBody>
      </p:sp>
      <p:sp>
        <p:nvSpPr>
          <p:cNvPr id="11" name="Улыбающееся лицо 10"/>
          <p:cNvSpPr/>
          <p:nvPr/>
        </p:nvSpPr>
        <p:spPr>
          <a:xfrm>
            <a:off x="6572250" y="142875"/>
            <a:ext cx="2428875" cy="185737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Булдырдыгыз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200" y="901535"/>
            <a:ext cx="1002240" cy="656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5200" y="901535"/>
            <a:ext cx="1002240" cy="656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000" y="901535"/>
            <a:ext cx="1002240" cy="656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2800" y="901535"/>
            <a:ext cx="1002240" cy="656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1600" y="901535"/>
            <a:ext cx="1002240" cy="656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24801" y="253467"/>
            <a:ext cx="2715840" cy="5184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06" tIns="66265" rIns="81606" bIns="40803"/>
          <a:lstStyle/>
          <a:p>
            <a:pPr>
              <a:tabLst>
                <a:tab pos="0" algn="l"/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3414" algn="l"/>
                <a:tab pos="4070941" algn="l"/>
                <a:tab pos="4478466" algn="l"/>
                <a:tab pos="4885993" algn="l"/>
                <a:tab pos="5293518" algn="l"/>
                <a:tab pos="5701045" algn="l"/>
                <a:tab pos="6108570" algn="l"/>
                <a:tab pos="6516097" algn="l"/>
                <a:tab pos="6923622" algn="l"/>
                <a:tab pos="7329708" algn="l"/>
                <a:tab pos="7737235" algn="l"/>
                <a:tab pos="8144760" algn="l"/>
              </a:tabLst>
            </a:pPr>
            <a:r>
              <a:rPr lang="ru-RU" sz="2900" b="1" dirty="0" smtClean="0">
                <a:latin typeface="Arial" pitchFamily="34" charset="0"/>
                <a:ea typeface="MS Gothic" charset="0"/>
                <a:cs typeface="Arial" pitchFamily="34" charset="0"/>
              </a:rPr>
              <a:t>Марат </a:t>
            </a:r>
            <a:r>
              <a:rPr lang="ru-RU" sz="2900" b="1" dirty="0" err="1" smtClean="0">
                <a:latin typeface="Arial" pitchFamily="34" charset="0"/>
                <a:ea typeface="MS Gothic" charset="0"/>
                <a:cs typeface="Arial" pitchFamily="34" charset="0"/>
              </a:rPr>
              <a:t>ясаган</a:t>
            </a:r>
            <a:endParaRPr lang="ru-RU" sz="2900" b="1" dirty="0">
              <a:latin typeface="Arial" pitchFamily="34" charset="0"/>
              <a:ea typeface="MS Gothic" charset="0"/>
              <a:cs typeface="Arial" pitchFamily="34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33400" y="1676400"/>
            <a:ext cx="6052320" cy="71287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06" tIns="66265" rIns="81606" bIns="40803"/>
          <a:lstStyle/>
          <a:p>
            <a:pPr>
              <a:tabLst>
                <a:tab pos="0" algn="l"/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3414" algn="l"/>
                <a:tab pos="4070941" algn="l"/>
                <a:tab pos="4478466" algn="l"/>
                <a:tab pos="4885993" algn="l"/>
                <a:tab pos="5293518" algn="l"/>
                <a:tab pos="5701045" algn="l"/>
                <a:tab pos="6108570" algn="l"/>
                <a:tab pos="6516097" algn="l"/>
                <a:tab pos="6923622" algn="l"/>
                <a:tab pos="7329708" algn="l"/>
                <a:tab pos="7737235" algn="l"/>
                <a:tab pos="8144760" algn="l"/>
              </a:tabLst>
            </a:pPr>
            <a:r>
              <a:rPr lang="ru-RU" sz="2900" b="1" dirty="0" err="1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Иптәше   </a:t>
            </a: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2  корабль  </a:t>
            </a:r>
            <a:r>
              <a:rPr lang="ru-RU" sz="2900" b="1" dirty="0" err="1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биргән</a:t>
            </a: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. </a:t>
            </a:r>
            <a:endParaRPr lang="ru-RU" sz="2900" b="1" dirty="0">
              <a:solidFill>
                <a:srgbClr val="000000"/>
              </a:solidFill>
              <a:latin typeface="Arial" pitchFamily="34" charset="0"/>
              <a:ea typeface="MS Gothic" charset="0"/>
              <a:cs typeface="Arial" pitchFamily="34" charset="0"/>
            </a:endParaRP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0400" y="2327284"/>
            <a:ext cx="1002240" cy="656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800" y="2392092"/>
            <a:ext cx="1002240" cy="6567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95200" y="3234580"/>
            <a:ext cx="7850880" cy="49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06" tIns="66265" rIns="81606" bIns="40803"/>
          <a:lstStyle/>
          <a:p>
            <a:pPr>
              <a:tabLst>
                <a:tab pos="0" algn="l"/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3414" algn="l"/>
                <a:tab pos="4070941" algn="l"/>
                <a:tab pos="4478466" algn="l"/>
                <a:tab pos="4885993" algn="l"/>
                <a:tab pos="5293518" algn="l"/>
                <a:tab pos="5701045" algn="l"/>
                <a:tab pos="6108570" algn="l"/>
                <a:tab pos="6516097" algn="l"/>
                <a:tab pos="6923622" algn="l"/>
                <a:tab pos="7329708" algn="l"/>
                <a:tab pos="7737235" algn="l"/>
                <a:tab pos="8144760" algn="l"/>
              </a:tabLst>
            </a:pPr>
            <a:r>
              <a:rPr lang="ru-RU" sz="2900" b="1" dirty="0" err="1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Маратта</a:t>
            </a: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 </a:t>
            </a:r>
            <a:r>
              <a:rPr lang="ru-RU" sz="2900" b="1" dirty="0" err="1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ничә </a:t>
            </a: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корабль </a:t>
            </a:r>
            <a:r>
              <a:rPr lang="tt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 булган?</a:t>
            </a:r>
            <a:endParaRPr lang="ru-RU" sz="2900" b="1" dirty="0">
              <a:solidFill>
                <a:srgbClr val="000000"/>
              </a:solidFill>
              <a:latin typeface="Arial" pitchFamily="34" charset="0"/>
              <a:ea typeface="MS Gothic" charset="0"/>
              <a:cs typeface="Arial" pitchFamily="34" charset="0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95200" y="3947455"/>
            <a:ext cx="2816640" cy="49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06" tIns="66265" rIns="81606" bIns="40803"/>
          <a:lstStyle/>
          <a:p>
            <a:pPr>
              <a:tabLst>
                <a:tab pos="0" algn="l"/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3414" algn="l"/>
                <a:tab pos="4070941" algn="l"/>
                <a:tab pos="4478466" algn="l"/>
                <a:tab pos="4885993" algn="l"/>
                <a:tab pos="5293518" algn="l"/>
                <a:tab pos="5701045" algn="l"/>
                <a:tab pos="6108570" algn="l"/>
                <a:tab pos="6516097" algn="l"/>
                <a:tab pos="6923622" algn="l"/>
                <a:tab pos="7329708" algn="l"/>
                <a:tab pos="7737235" algn="l"/>
                <a:tab pos="8144760" algn="l"/>
              </a:tabLst>
            </a:pPr>
            <a:r>
              <a:rPr lang="ru-RU" sz="2900" b="1" dirty="0" err="1" smtClean="0">
                <a:solidFill>
                  <a:srgbClr val="FF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Нәрсә билгеле</a:t>
            </a:r>
            <a:r>
              <a:rPr lang="ru-RU" sz="2900" b="1" dirty="0" smtClean="0">
                <a:solidFill>
                  <a:srgbClr val="FF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?</a:t>
            </a:r>
            <a:endParaRPr lang="ru-RU" sz="2900" b="1" dirty="0">
              <a:solidFill>
                <a:srgbClr val="FF0000"/>
              </a:solidFill>
              <a:latin typeface="Arial" pitchFamily="34" charset="0"/>
              <a:ea typeface="MS Gothic" charset="0"/>
              <a:cs typeface="Arial" pitchFamily="34" charset="0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205921" y="5348722"/>
            <a:ext cx="3612960" cy="49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06" tIns="66265" rIns="81606" bIns="40803"/>
          <a:lstStyle/>
          <a:p>
            <a:pPr>
              <a:tabLst>
                <a:tab pos="0" algn="l"/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3414" algn="l"/>
                <a:tab pos="4070941" algn="l"/>
                <a:tab pos="4478466" algn="l"/>
                <a:tab pos="4885993" algn="l"/>
                <a:tab pos="5293518" algn="l"/>
                <a:tab pos="5701045" algn="l"/>
                <a:tab pos="6108570" algn="l"/>
                <a:tab pos="6516097" algn="l"/>
                <a:tab pos="6923622" algn="l"/>
                <a:tab pos="7329708" algn="l"/>
                <a:tab pos="7737235" algn="l"/>
                <a:tab pos="8144760" algn="l"/>
              </a:tabLst>
            </a:pPr>
            <a:r>
              <a:rPr lang="ru-RU" sz="2900" b="1" smtClean="0">
                <a:solidFill>
                  <a:srgbClr val="FF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Нәрсә белергә кирәк?</a:t>
            </a:r>
            <a:endParaRPr lang="ru-RU" sz="2900" b="1" dirty="0">
              <a:solidFill>
                <a:srgbClr val="FF0000"/>
              </a:solidFill>
              <a:latin typeface="Arial" pitchFamily="34" charset="0"/>
              <a:ea typeface="MS Gothic" charset="0"/>
              <a:cs typeface="Arial" pitchFamily="34" charset="0"/>
            </a:endParaRP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146401" y="3947455"/>
            <a:ext cx="5578560" cy="49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06" tIns="66265" rIns="81606" bIns="40803"/>
          <a:lstStyle/>
          <a:p>
            <a:pPr>
              <a:tabLst>
                <a:tab pos="0" algn="l"/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3414" algn="l"/>
                <a:tab pos="4070941" algn="l"/>
                <a:tab pos="4478466" algn="l"/>
                <a:tab pos="4885993" algn="l"/>
                <a:tab pos="5293518" algn="l"/>
                <a:tab pos="5701045" algn="l"/>
                <a:tab pos="6108570" algn="l"/>
                <a:tab pos="6516097" algn="l"/>
                <a:tab pos="6923622" algn="l"/>
                <a:tab pos="7329708" algn="l"/>
                <a:tab pos="7737235" algn="l"/>
                <a:tab pos="8144760" algn="l"/>
              </a:tabLst>
            </a:pP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   1. Марат 5 корабль </a:t>
            </a:r>
            <a:r>
              <a:rPr lang="ru-RU" sz="2900" b="1" dirty="0" err="1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ясаган</a:t>
            </a: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. </a:t>
            </a:r>
            <a:endParaRPr lang="ru-RU" sz="2900" b="1" dirty="0">
              <a:solidFill>
                <a:srgbClr val="000000"/>
              </a:solidFill>
              <a:latin typeface="Arial" pitchFamily="34" charset="0"/>
              <a:ea typeface="MS Gothic" charset="0"/>
              <a:cs typeface="Arial" pitchFamily="34" charset="0"/>
            </a:endParaRP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276001" y="4595523"/>
            <a:ext cx="5186880" cy="49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06" tIns="66265" rIns="81606" bIns="40803"/>
          <a:lstStyle/>
          <a:p>
            <a:pPr>
              <a:tabLst>
                <a:tab pos="0" algn="l"/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3414" algn="l"/>
                <a:tab pos="4070941" algn="l"/>
                <a:tab pos="4478466" algn="l"/>
                <a:tab pos="4885993" algn="l"/>
                <a:tab pos="5293518" algn="l"/>
                <a:tab pos="5701045" algn="l"/>
                <a:tab pos="6108570" algn="l"/>
                <a:tab pos="6516097" algn="l"/>
                <a:tab pos="6923622" algn="l"/>
                <a:tab pos="7329708" algn="l"/>
                <a:tab pos="7737235" algn="l"/>
                <a:tab pos="8144760" algn="l"/>
              </a:tabLst>
            </a:pPr>
            <a:r>
              <a:rPr lang="ru-RU" sz="2900" b="1" dirty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2</a:t>
            </a: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. </a:t>
            </a:r>
            <a:r>
              <a:rPr lang="ru-RU" sz="2900" b="1" dirty="0" err="1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Ипт</a:t>
            </a:r>
            <a:r>
              <a:rPr lang="tt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ә</a:t>
            </a:r>
            <a:r>
              <a:rPr lang="ru-RU" sz="2900" b="1" dirty="0" err="1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ше</a:t>
            </a: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 2  корабль  </a:t>
            </a:r>
            <a:r>
              <a:rPr lang="ru-RU" sz="2900" b="1" dirty="0" err="1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биргән</a:t>
            </a: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. </a:t>
            </a:r>
            <a:endParaRPr lang="ru-RU" sz="2900" b="1" dirty="0">
              <a:solidFill>
                <a:srgbClr val="000000"/>
              </a:solidFill>
              <a:latin typeface="Arial" pitchFamily="34" charset="0"/>
              <a:ea typeface="MS Gothic" charset="0"/>
              <a:cs typeface="Arial" pitchFamily="34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4343400" y="5348722"/>
            <a:ext cx="4800600" cy="9087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06" tIns="66265" rIns="81606" bIns="40803"/>
          <a:lstStyle/>
          <a:p>
            <a:pPr>
              <a:tabLst>
                <a:tab pos="0" algn="l"/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3414" algn="l"/>
                <a:tab pos="4070941" algn="l"/>
                <a:tab pos="4478466" algn="l"/>
                <a:tab pos="4885993" algn="l"/>
                <a:tab pos="5293518" algn="l"/>
                <a:tab pos="5701045" algn="l"/>
                <a:tab pos="6108570" algn="l"/>
                <a:tab pos="6516097" algn="l"/>
                <a:tab pos="6923622" algn="l"/>
                <a:tab pos="7329708" algn="l"/>
                <a:tab pos="7737235" algn="l"/>
                <a:tab pos="8144760" algn="l"/>
              </a:tabLst>
            </a:pP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    </a:t>
            </a:r>
            <a:r>
              <a:rPr lang="ru-RU" sz="2900" b="1" dirty="0" err="1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Маратта</a:t>
            </a: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 </a:t>
            </a:r>
            <a:r>
              <a:rPr lang="ru-RU" sz="2900" b="1" dirty="0" err="1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ничә </a:t>
            </a:r>
            <a:r>
              <a:rPr lang="ru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корабль </a:t>
            </a:r>
            <a:r>
              <a:rPr lang="tt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 </a:t>
            </a:r>
          </a:p>
          <a:p>
            <a:pPr>
              <a:tabLst>
                <a:tab pos="0" algn="l"/>
                <a:tab pos="404646" algn="l"/>
                <a:tab pos="812172" algn="l"/>
                <a:tab pos="1219698" algn="l"/>
                <a:tab pos="1627224" algn="l"/>
                <a:tab pos="2034750" algn="l"/>
                <a:tab pos="2442276" algn="l"/>
                <a:tab pos="2849803" algn="l"/>
                <a:tab pos="3257328" algn="l"/>
                <a:tab pos="3663414" algn="l"/>
                <a:tab pos="4070941" algn="l"/>
                <a:tab pos="4478466" algn="l"/>
                <a:tab pos="4885993" algn="l"/>
                <a:tab pos="5293518" algn="l"/>
                <a:tab pos="5701045" algn="l"/>
                <a:tab pos="6108570" algn="l"/>
                <a:tab pos="6516097" algn="l"/>
                <a:tab pos="6923622" algn="l"/>
                <a:tab pos="7329708" algn="l"/>
                <a:tab pos="7737235" algn="l"/>
                <a:tab pos="8144760" algn="l"/>
              </a:tabLst>
            </a:pPr>
            <a:r>
              <a:rPr lang="tt-RU" sz="2900" b="1" dirty="0" smtClean="0">
                <a:solidFill>
                  <a:srgbClr val="000000"/>
                </a:solidFill>
                <a:latin typeface="Arial" pitchFamily="34" charset="0"/>
                <a:ea typeface="MS Gothic" charset="0"/>
                <a:cs typeface="Arial" pitchFamily="34" charset="0"/>
              </a:rPr>
              <a:t>    булган?</a:t>
            </a:r>
            <a:endParaRPr lang="ru-RU" sz="2900" b="1" dirty="0">
              <a:solidFill>
                <a:srgbClr val="000000"/>
              </a:solidFill>
              <a:latin typeface="Arial" pitchFamily="34" charset="0"/>
              <a:ea typeface="MS Gothic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02560" y="3817842"/>
            <a:ext cx="8184960" cy="842488"/>
          </a:xfrm>
        </p:spPr>
        <p:txBody>
          <a:bodyPr/>
          <a:lstStyle/>
          <a:p>
            <a:pPr eaLnBrk="1" hangingPunct="1"/>
            <a:r>
              <a:rPr lang="ru-RU" dirty="0" err="1" smtClean="0">
                <a:solidFill>
                  <a:schemeClr val="tx1"/>
                </a:solidFill>
              </a:rPr>
              <a:t>Җавап: </a:t>
            </a:r>
            <a:r>
              <a:rPr lang="ru-RU" dirty="0" smtClean="0">
                <a:solidFill>
                  <a:schemeClr val="tx1"/>
                </a:solidFill>
              </a:rPr>
              <a:t>7корабль.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4800" y="447887"/>
            <a:ext cx="7776000" cy="2268238"/>
          </a:xfrm>
        </p:spPr>
        <p:txBody>
          <a:bodyPr>
            <a:normAutofit lnSpcReduction="10000"/>
          </a:bodyPr>
          <a:lstStyle/>
          <a:p>
            <a:pPr>
              <a:spcBef>
                <a:spcPts val="580"/>
              </a:spcBef>
              <a:defRPr/>
            </a:pPr>
            <a:r>
              <a:rPr lang="ru-RU" sz="4900" b="0" dirty="0" err="1" smtClean="0"/>
              <a:t>Ясаган</a:t>
            </a:r>
            <a:r>
              <a:rPr lang="ru-RU" sz="4900" b="0" dirty="0" smtClean="0"/>
              <a:t> – 5 к.</a:t>
            </a:r>
          </a:p>
          <a:p>
            <a:pPr>
              <a:spcBef>
                <a:spcPts val="580"/>
              </a:spcBef>
              <a:defRPr/>
            </a:pPr>
            <a:r>
              <a:rPr lang="ru-RU" sz="4900" b="0" dirty="0" err="1" smtClean="0"/>
              <a:t>Биргән </a:t>
            </a:r>
            <a:r>
              <a:rPr lang="ru-RU" sz="4900" b="0" dirty="0" smtClean="0"/>
              <a:t>– 2 к.</a:t>
            </a:r>
          </a:p>
          <a:p>
            <a:pPr>
              <a:spcBef>
                <a:spcPts val="580"/>
              </a:spcBef>
              <a:defRPr/>
            </a:pPr>
            <a:r>
              <a:rPr lang="ru-RU" sz="4900" b="0" dirty="0" err="1" smtClean="0"/>
              <a:t>Булган</a:t>
            </a:r>
            <a:r>
              <a:rPr lang="ru-RU" sz="4900" b="0" dirty="0" smtClean="0"/>
              <a:t> - ? к.</a:t>
            </a:r>
            <a:endParaRPr lang="ru-RU" sz="4900" b="0" dirty="0"/>
          </a:p>
        </p:txBody>
      </p:sp>
      <p:sp>
        <p:nvSpPr>
          <p:cNvPr id="9220" name="Содержимое 4"/>
          <p:cNvSpPr>
            <a:spLocks noGrp="1"/>
          </p:cNvSpPr>
          <p:nvPr>
            <p:ph sz="quarter" idx="2"/>
          </p:nvPr>
        </p:nvSpPr>
        <p:spPr>
          <a:xfrm>
            <a:off x="424800" y="2975353"/>
            <a:ext cx="7970400" cy="116652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900" dirty="0" smtClean="0"/>
              <a:t>5 + 2 = 7 (к.)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8499" y="260648"/>
            <a:ext cx="1515501" cy="176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7" descr="http://img-fotki.yandex.ru/get/6205/111029253.24/0_68985_6d47a399_X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1403648" cy="14036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07704" y="260648"/>
            <a:ext cx="59923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Чагыштырырга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843808" y="1340768"/>
            <a:ext cx="432048" cy="64807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1484784"/>
            <a:ext cx="576064" cy="554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2123728" y="1340768"/>
            <a:ext cx="432048" cy="648072"/>
          </a:xfrm>
          <a:prstGeom prst="star5">
            <a:avLst>
              <a:gd name="adj" fmla="val 14981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5-конечная звезда 12"/>
          <p:cNvSpPr/>
          <p:nvPr/>
        </p:nvSpPr>
        <p:spPr>
          <a:xfrm>
            <a:off x="3635896" y="1412776"/>
            <a:ext cx="432048" cy="64807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Месяц 18"/>
          <p:cNvSpPr/>
          <p:nvPr/>
        </p:nvSpPr>
        <p:spPr>
          <a:xfrm rot="819360">
            <a:off x="1778194" y="2730932"/>
            <a:ext cx="331027" cy="772518"/>
          </a:xfrm>
          <a:prstGeom prst="mo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355976" y="2852936"/>
            <a:ext cx="576064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355976" y="4149080"/>
            <a:ext cx="576064" cy="554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355976" y="5589240"/>
            <a:ext cx="576064" cy="554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блако 32"/>
          <p:cNvSpPr/>
          <p:nvPr/>
        </p:nvSpPr>
        <p:spPr>
          <a:xfrm>
            <a:off x="2555776" y="4221088"/>
            <a:ext cx="1008112" cy="84239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блако 33"/>
          <p:cNvSpPr/>
          <p:nvPr/>
        </p:nvSpPr>
        <p:spPr>
          <a:xfrm>
            <a:off x="5508104" y="4221088"/>
            <a:ext cx="792088" cy="770384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блако 35"/>
          <p:cNvSpPr/>
          <p:nvPr/>
        </p:nvSpPr>
        <p:spPr>
          <a:xfrm>
            <a:off x="6804248" y="4293096"/>
            <a:ext cx="792088" cy="698376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блако 36"/>
          <p:cNvSpPr/>
          <p:nvPr/>
        </p:nvSpPr>
        <p:spPr>
          <a:xfrm>
            <a:off x="1043608" y="4149080"/>
            <a:ext cx="1008112" cy="84239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олнце 37"/>
          <p:cNvSpPr/>
          <p:nvPr/>
        </p:nvSpPr>
        <p:spPr>
          <a:xfrm>
            <a:off x="5292080" y="2780928"/>
            <a:ext cx="864096" cy="770384"/>
          </a:xfrm>
          <a:prstGeom prst="su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олнце 40"/>
          <p:cNvSpPr/>
          <p:nvPr/>
        </p:nvSpPr>
        <p:spPr>
          <a:xfrm>
            <a:off x="6444208" y="2780928"/>
            <a:ext cx="720080" cy="770384"/>
          </a:xfrm>
          <a:prstGeom prst="su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олнце 41"/>
          <p:cNvSpPr/>
          <p:nvPr/>
        </p:nvSpPr>
        <p:spPr>
          <a:xfrm>
            <a:off x="7452320" y="2780928"/>
            <a:ext cx="648072" cy="770384"/>
          </a:xfrm>
          <a:prstGeom prst="su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ердце 43"/>
          <p:cNvSpPr/>
          <p:nvPr/>
        </p:nvSpPr>
        <p:spPr>
          <a:xfrm>
            <a:off x="2555776" y="5661248"/>
            <a:ext cx="792088" cy="770384"/>
          </a:xfrm>
          <a:prstGeom prst="hear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ердце 44"/>
          <p:cNvSpPr/>
          <p:nvPr/>
        </p:nvSpPr>
        <p:spPr>
          <a:xfrm>
            <a:off x="5436096" y="5733256"/>
            <a:ext cx="720080" cy="770384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ердце 45"/>
          <p:cNvSpPr/>
          <p:nvPr/>
        </p:nvSpPr>
        <p:spPr>
          <a:xfrm>
            <a:off x="6588224" y="5733256"/>
            <a:ext cx="720080" cy="698376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ердце 46"/>
          <p:cNvSpPr/>
          <p:nvPr/>
        </p:nvSpPr>
        <p:spPr>
          <a:xfrm>
            <a:off x="7668344" y="5733256"/>
            <a:ext cx="792088" cy="698376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5-конечная звезда 47"/>
          <p:cNvSpPr/>
          <p:nvPr/>
        </p:nvSpPr>
        <p:spPr>
          <a:xfrm>
            <a:off x="5364088" y="1268760"/>
            <a:ext cx="792088" cy="792088"/>
          </a:xfrm>
          <a:prstGeom prst="star5">
            <a:avLst/>
          </a:prstGeom>
          <a:solidFill>
            <a:srgbClr val="7030A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5-конечная звезда 48"/>
          <p:cNvSpPr/>
          <p:nvPr/>
        </p:nvSpPr>
        <p:spPr>
          <a:xfrm>
            <a:off x="6372200" y="1268760"/>
            <a:ext cx="792088" cy="792088"/>
          </a:xfrm>
          <a:prstGeom prst="star5">
            <a:avLst/>
          </a:prstGeom>
          <a:solidFill>
            <a:srgbClr val="7030A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Месяц 49"/>
          <p:cNvSpPr/>
          <p:nvPr/>
        </p:nvSpPr>
        <p:spPr>
          <a:xfrm rot="819360">
            <a:off x="2499291" y="2722432"/>
            <a:ext cx="401001" cy="789518"/>
          </a:xfrm>
          <a:prstGeom prst="mo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Месяц 50"/>
          <p:cNvSpPr/>
          <p:nvPr/>
        </p:nvSpPr>
        <p:spPr>
          <a:xfrm rot="819360">
            <a:off x="3289344" y="2739433"/>
            <a:ext cx="261056" cy="755517"/>
          </a:xfrm>
          <a:prstGeom prst="moo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блако 52"/>
          <p:cNvSpPr/>
          <p:nvPr/>
        </p:nvSpPr>
        <p:spPr>
          <a:xfrm>
            <a:off x="7884368" y="4221088"/>
            <a:ext cx="720080" cy="698376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427984" y="1052737"/>
            <a:ext cx="5040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8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355976" y="2492896"/>
            <a:ext cx="5040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</a:t>
            </a:r>
            <a:endParaRPr lang="ru-RU" sz="8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343400" y="3789040"/>
            <a:ext cx="5166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8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355976" y="5229200"/>
            <a:ext cx="5040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8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907704" y="1196752"/>
            <a:ext cx="5616624" cy="1008112"/>
          </a:xfrm>
          <a:prstGeom prst="rect">
            <a:avLst/>
          </a:prstGeom>
          <a:noFill/>
          <a:ln>
            <a:solidFill>
              <a:srgbClr val="3399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1187624" y="2564904"/>
            <a:ext cx="7056784" cy="1152128"/>
          </a:xfrm>
          <a:prstGeom prst="rect">
            <a:avLst/>
          </a:prstGeom>
          <a:noFill/>
          <a:ln>
            <a:solidFill>
              <a:srgbClr val="3399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39552" y="3933056"/>
            <a:ext cx="8208912" cy="1296144"/>
          </a:xfrm>
          <a:prstGeom prst="rect">
            <a:avLst/>
          </a:prstGeom>
          <a:noFill/>
          <a:ln>
            <a:solidFill>
              <a:srgbClr val="3399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23528" y="5373216"/>
            <a:ext cx="8640960" cy="1296144"/>
          </a:xfrm>
          <a:prstGeom prst="rect">
            <a:avLst/>
          </a:prstGeom>
          <a:noFill/>
          <a:ln>
            <a:solidFill>
              <a:srgbClr val="3399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ТИЕШЛЕ ФИГУРАНЫ КУЙ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" y="1571625"/>
            <a:ext cx="4929188" cy="46434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643857" y="3856831"/>
            <a:ext cx="457200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-34925" y="3892550"/>
            <a:ext cx="46434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71500" y="3214688"/>
            <a:ext cx="49291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71500" y="4786313"/>
            <a:ext cx="49291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714375" y="1785938"/>
            <a:ext cx="428625" cy="42862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928688" y="2071688"/>
            <a:ext cx="714375" cy="7143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 rot="14279881">
            <a:off x="1432719" y="1931194"/>
            <a:ext cx="500062" cy="285750"/>
          </a:xfrm>
          <a:prstGeom prst="triangl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10800000" flipV="1">
            <a:off x="857250" y="2786063"/>
            <a:ext cx="285750" cy="2143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1321594" y="2821782"/>
            <a:ext cx="285750" cy="2143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785813" y="1928813"/>
            <a:ext cx="142875" cy="1428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642938" y="2071688"/>
            <a:ext cx="142875" cy="14287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Хорда 37"/>
          <p:cNvSpPr/>
          <p:nvPr/>
        </p:nvSpPr>
        <p:spPr>
          <a:xfrm>
            <a:off x="1143000" y="2286000"/>
            <a:ext cx="357188" cy="285750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571750" y="1785938"/>
            <a:ext cx="428625" cy="42862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2786063" y="2071688"/>
            <a:ext cx="714375" cy="7143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Равнобедренный треугольник 45"/>
          <p:cNvSpPr/>
          <p:nvPr/>
        </p:nvSpPr>
        <p:spPr>
          <a:xfrm rot="14279881">
            <a:off x="3290094" y="1931194"/>
            <a:ext cx="500062" cy="285750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rot="10800000" flipV="1">
            <a:off x="2714625" y="2786063"/>
            <a:ext cx="285750" cy="2143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3178969" y="2821782"/>
            <a:ext cx="285750" cy="2143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2643188" y="1928813"/>
            <a:ext cx="142875" cy="1428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Равнобедренный треугольник 52"/>
          <p:cNvSpPr/>
          <p:nvPr/>
        </p:nvSpPr>
        <p:spPr>
          <a:xfrm>
            <a:off x="2500313" y="2071688"/>
            <a:ext cx="142875" cy="14287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Хорда 53"/>
          <p:cNvSpPr/>
          <p:nvPr/>
        </p:nvSpPr>
        <p:spPr>
          <a:xfrm>
            <a:off x="3000375" y="2286000"/>
            <a:ext cx="357188" cy="285750"/>
          </a:xfrm>
          <a:prstGeom prst="chor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57250" y="3357563"/>
            <a:ext cx="428625" cy="42862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1071563" y="3643313"/>
            <a:ext cx="714375" cy="7143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Равнобедренный треугольник 56"/>
          <p:cNvSpPr/>
          <p:nvPr/>
        </p:nvSpPr>
        <p:spPr>
          <a:xfrm rot="14279881">
            <a:off x="1575594" y="3502819"/>
            <a:ext cx="500062" cy="285750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rot="10800000" flipV="1">
            <a:off x="1000125" y="4357688"/>
            <a:ext cx="285750" cy="2143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1464469" y="4393407"/>
            <a:ext cx="285750" cy="2143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>
            <a:off x="928688" y="3500438"/>
            <a:ext cx="142875" cy="1428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Равнобедренный треугольник 60"/>
          <p:cNvSpPr/>
          <p:nvPr/>
        </p:nvSpPr>
        <p:spPr>
          <a:xfrm>
            <a:off x="785813" y="3643313"/>
            <a:ext cx="142875" cy="14287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2500313" y="3429000"/>
            <a:ext cx="428625" cy="42862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2714625" y="3714750"/>
            <a:ext cx="714375" cy="7143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Равнобедренный треугольник 64"/>
          <p:cNvSpPr/>
          <p:nvPr/>
        </p:nvSpPr>
        <p:spPr>
          <a:xfrm rot="14279881">
            <a:off x="3218656" y="3574257"/>
            <a:ext cx="500063" cy="285750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rot="10800000" flipV="1">
            <a:off x="2643188" y="4429125"/>
            <a:ext cx="285750" cy="2143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16200000" flipH="1">
            <a:off x="3107532" y="4464843"/>
            <a:ext cx="285750" cy="2143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Овал 67"/>
          <p:cNvSpPr/>
          <p:nvPr/>
        </p:nvSpPr>
        <p:spPr>
          <a:xfrm>
            <a:off x="2571750" y="3571875"/>
            <a:ext cx="142875" cy="1428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9" name="Равнобедренный треугольник 68"/>
          <p:cNvSpPr/>
          <p:nvPr/>
        </p:nvSpPr>
        <p:spPr>
          <a:xfrm>
            <a:off x="2428875" y="3714750"/>
            <a:ext cx="142875" cy="14287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0" name="Хорда 69"/>
          <p:cNvSpPr/>
          <p:nvPr/>
        </p:nvSpPr>
        <p:spPr>
          <a:xfrm>
            <a:off x="2928938" y="3929063"/>
            <a:ext cx="357187" cy="285750"/>
          </a:xfrm>
          <a:prstGeom prst="chor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4071938" y="1714500"/>
            <a:ext cx="428625" cy="42862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4286250" y="2000250"/>
            <a:ext cx="714375" cy="7143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Равнобедренный треугольник 72"/>
          <p:cNvSpPr/>
          <p:nvPr/>
        </p:nvSpPr>
        <p:spPr>
          <a:xfrm rot="14279881">
            <a:off x="4790281" y="1859757"/>
            <a:ext cx="500063" cy="285750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 rot="10800000" flipV="1">
            <a:off x="4214813" y="2714625"/>
            <a:ext cx="285750" cy="2143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6200000" flipH="1">
            <a:off x="4679157" y="2750343"/>
            <a:ext cx="285750" cy="2143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Овал 75"/>
          <p:cNvSpPr/>
          <p:nvPr/>
        </p:nvSpPr>
        <p:spPr>
          <a:xfrm>
            <a:off x="4143375" y="1857375"/>
            <a:ext cx="142875" cy="1428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Равнобедренный треугольник 76"/>
          <p:cNvSpPr/>
          <p:nvPr/>
        </p:nvSpPr>
        <p:spPr>
          <a:xfrm>
            <a:off x="4000500" y="2000250"/>
            <a:ext cx="142875" cy="14287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8" name="Хорда 77"/>
          <p:cNvSpPr/>
          <p:nvPr/>
        </p:nvSpPr>
        <p:spPr>
          <a:xfrm>
            <a:off x="4572000" y="2214563"/>
            <a:ext cx="357188" cy="285750"/>
          </a:xfrm>
          <a:prstGeom prst="chor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928688" y="4857750"/>
            <a:ext cx="428625" cy="42862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1143000" y="5143500"/>
            <a:ext cx="714375" cy="7143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" name="Равнобедренный треугольник 80"/>
          <p:cNvSpPr/>
          <p:nvPr/>
        </p:nvSpPr>
        <p:spPr>
          <a:xfrm rot="14279881">
            <a:off x="1647031" y="5003007"/>
            <a:ext cx="500063" cy="285750"/>
          </a:xfrm>
          <a:prstGeom prst="triangle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rot="10800000" flipV="1">
            <a:off x="1071563" y="5857875"/>
            <a:ext cx="285750" cy="2143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16200000" flipH="1">
            <a:off x="1535907" y="5893593"/>
            <a:ext cx="285750" cy="2143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Овал 83"/>
          <p:cNvSpPr/>
          <p:nvPr/>
        </p:nvSpPr>
        <p:spPr>
          <a:xfrm>
            <a:off x="1000125" y="5000625"/>
            <a:ext cx="142875" cy="1428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" name="Равнобедренный треугольник 84"/>
          <p:cNvSpPr/>
          <p:nvPr/>
        </p:nvSpPr>
        <p:spPr>
          <a:xfrm>
            <a:off x="857250" y="5143500"/>
            <a:ext cx="142875" cy="14287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6" name="Хорда 85"/>
          <p:cNvSpPr/>
          <p:nvPr/>
        </p:nvSpPr>
        <p:spPr>
          <a:xfrm>
            <a:off x="1357313" y="5357813"/>
            <a:ext cx="357187" cy="285750"/>
          </a:xfrm>
          <a:prstGeom prst="chord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2571750" y="4857750"/>
            <a:ext cx="428625" cy="42862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2786063" y="5143500"/>
            <a:ext cx="714375" cy="7143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" name="Равнобедренный треугольник 88"/>
          <p:cNvSpPr/>
          <p:nvPr/>
        </p:nvSpPr>
        <p:spPr>
          <a:xfrm rot="14279881">
            <a:off x="3290093" y="5003007"/>
            <a:ext cx="500063" cy="285750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 rot="10800000" flipV="1">
            <a:off x="2714625" y="5857875"/>
            <a:ext cx="285750" cy="2143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16200000" flipH="1">
            <a:off x="3178969" y="5893594"/>
            <a:ext cx="285750" cy="2143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Овал 91"/>
          <p:cNvSpPr/>
          <p:nvPr/>
        </p:nvSpPr>
        <p:spPr>
          <a:xfrm>
            <a:off x="2643188" y="5000625"/>
            <a:ext cx="142875" cy="1428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3" name="Равнобедренный треугольник 92"/>
          <p:cNvSpPr/>
          <p:nvPr/>
        </p:nvSpPr>
        <p:spPr>
          <a:xfrm>
            <a:off x="2500313" y="5143500"/>
            <a:ext cx="142875" cy="14287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4" name="Хорда 93"/>
          <p:cNvSpPr/>
          <p:nvPr/>
        </p:nvSpPr>
        <p:spPr>
          <a:xfrm>
            <a:off x="3000375" y="5357813"/>
            <a:ext cx="357188" cy="285750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4071938" y="3357563"/>
            <a:ext cx="428625" cy="42862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4286250" y="3643313"/>
            <a:ext cx="714375" cy="71437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7" name="Равнобедренный треугольник 96"/>
          <p:cNvSpPr/>
          <p:nvPr/>
        </p:nvSpPr>
        <p:spPr>
          <a:xfrm rot="14279881">
            <a:off x="4799806" y="3485357"/>
            <a:ext cx="401637" cy="254000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rot="10800000" flipV="1">
            <a:off x="4214813" y="4357688"/>
            <a:ext cx="285750" cy="2143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 rot="16200000" flipH="1">
            <a:off x="4679157" y="4393406"/>
            <a:ext cx="285750" cy="2143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Овал 99"/>
          <p:cNvSpPr/>
          <p:nvPr/>
        </p:nvSpPr>
        <p:spPr>
          <a:xfrm>
            <a:off x="4143375" y="3500438"/>
            <a:ext cx="142875" cy="1428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1" name="Равнобедренный треугольник 100"/>
          <p:cNvSpPr/>
          <p:nvPr/>
        </p:nvSpPr>
        <p:spPr>
          <a:xfrm>
            <a:off x="4000500" y="3643313"/>
            <a:ext cx="142875" cy="14287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" name="Хорда 101"/>
          <p:cNvSpPr/>
          <p:nvPr/>
        </p:nvSpPr>
        <p:spPr>
          <a:xfrm>
            <a:off x="4500563" y="3857625"/>
            <a:ext cx="357187" cy="285750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2" name="Группа 130"/>
          <p:cNvGrpSpPr>
            <a:grpSpLocks/>
          </p:cNvGrpSpPr>
          <p:nvPr/>
        </p:nvGrpSpPr>
        <p:grpSpPr bwMode="auto">
          <a:xfrm>
            <a:off x="6227763" y="1484313"/>
            <a:ext cx="1182687" cy="1285875"/>
            <a:chOff x="6000760" y="1500174"/>
            <a:chExt cx="1182362" cy="1285884"/>
          </a:xfrm>
        </p:grpSpPr>
        <p:sp>
          <p:nvSpPr>
            <p:cNvPr id="103" name="Овал 102"/>
            <p:cNvSpPr/>
            <p:nvPr/>
          </p:nvSpPr>
          <p:spPr>
            <a:xfrm>
              <a:off x="6072177" y="1500174"/>
              <a:ext cx="428507" cy="42862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4" name="Овал 103"/>
            <p:cNvSpPr/>
            <p:nvPr/>
          </p:nvSpPr>
          <p:spPr>
            <a:xfrm>
              <a:off x="6286431" y="1785926"/>
              <a:ext cx="714179" cy="71438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5" name="Равнобедренный треугольник 104"/>
            <p:cNvSpPr>
              <a:spLocks noChangeArrowheads="1"/>
            </p:cNvSpPr>
            <p:nvPr/>
          </p:nvSpPr>
          <p:spPr bwMode="auto">
            <a:xfrm rot="-7320119">
              <a:off x="6790254" y="1645471"/>
              <a:ext cx="500065" cy="285671"/>
            </a:xfrm>
            <a:prstGeom prst="triangle">
              <a:avLst>
                <a:gd name="adj" fmla="val 50000"/>
              </a:avLst>
            </a:prstGeom>
            <a:noFill/>
            <a:ln w="381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106" name="Прямая соединительная линия 105"/>
            <p:cNvCxnSpPr/>
            <p:nvPr/>
          </p:nvCxnSpPr>
          <p:spPr>
            <a:xfrm rot="10800000" flipV="1">
              <a:off x="6215013" y="2500306"/>
              <a:ext cx="285671" cy="2143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Прямая соединительная линия 106"/>
            <p:cNvCxnSpPr/>
            <p:nvPr/>
          </p:nvCxnSpPr>
          <p:spPr>
            <a:xfrm rot="16200000" flipH="1">
              <a:off x="6679189" y="2536055"/>
              <a:ext cx="285752" cy="21425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Овал 107"/>
            <p:cNvSpPr/>
            <p:nvPr/>
          </p:nvSpPr>
          <p:spPr>
            <a:xfrm>
              <a:off x="6143596" y="1643050"/>
              <a:ext cx="142836" cy="14287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9" name="Равнобедренный треугольник 108"/>
            <p:cNvSpPr/>
            <p:nvPr/>
          </p:nvSpPr>
          <p:spPr>
            <a:xfrm>
              <a:off x="6000760" y="1785926"/>
              <a:ext cx="142836" cy="14287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0" name="Хорда 109"/>
            <p:cNvSpPr/>
            <p:nvPr/>
          </p:nvSpPr>
          <p:spPr>
            <a:xfrm>
              <a:off x="6429267" y="2071678"/>
              <a:ext cx="357089" cy="285752"/>
            </a:xfrm>
            <a:prstGeom prst="chord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" name="Группа 131"/>
          <p:cNvGrpSpPr>
            <a:grpSpLocks/>
          </p:cNvGrpSpPr>
          <p:nvPr/>
        </p:nvGrpSpPr>
        <p:grpSpPr bwMode="auto">
          <a:xfrm>
            <a:off x="6804025" y="2997200"/>
            <a:ext cx="1182688" cy="1285875"/>
            <a:chOff x="6572264" y="3000372"/>
            <a:chExt cx="1182362" cy="1285884"/>
          </a:xfrm>
        </p:grpSpPr>
        <p:sp>
          <p:nvSpPr>
            <p:cNvPr id="111" name="Овал 110"/>
            <p:cNvSpPr/>
            <p:nvPr/>
          </p:nvSpPr>
          <p:spPr>
            <a:xfrm>
              <a:off x="6643682" y="3000372"/>
              <a:ext cx="428507" cy="42862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2" name="Овал 111"/>
            <p:cNvSpPr/>
            <p:nvPr/>
          </p:nvSpPr>
          <p:spPr>
            <a:xfrm>
              <a:off x="6857935" y="3286124"/>
              <a:ext cx="714178" cy="71438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3" name="Равнобедренный треугольник 112"/>
            <p:cNvSpPr>
              <a:spLocks noChangeArrowheads="1"/>
            </p:cNvSpPr>
            <p:nvPr/>
          </p:nvSpPr>
          <p:spPr bwMode="auto">
            <a:xfrm rot="-7320119">
              <a:off x="7361757" y="3145670"/>
              <a:ext cx="500067" cy="285671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114" name="Прямая соединительная линия 113"/>
            <p:cNvCxnSpPr/>
            <p:nvPr/>
          </p:nvCxnSpPr>
          <p:spPr>
            <a:xfrm rot="10800000" flipV="1">
              <a:off x="6786518" y="4000504"/>
              <a:ext cx="285671" cy="2143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 rot="16200000" flipH="1">
              <a:off x="7250694" y="4036253"/>
              <a:ext cx="285752" cy="21425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Овал 115"/>
            <p:cNvSpPr/>
            <p:nvPr/>
          </p:nvSpPr>
          <p:spPr>
            <a:xfrm>
              <a:off x="6715100" y="3143248"/>
              <a:ext cx="142836" cy="14287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7" name="Равнобедренный треугольник 116"/>
            <p:cNvSpPr/>
            <p:nvPr/>
          </p:nvSpPr>
          <p:spPr>
            <a:xfrm>
              <a:off x="6572264" y="3286124"/>
              <a:ext cx="142836" cy="14287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8" name="Хорда 117"/>
            <p:cNvSpPr/>
            <p:nvPr/>
          </p:nvSpPr>
          <p:spPr>
            <a:xfrm>
              <a:off x="7072189" y="3500439"/>
              <a:ext cx="357089" cy="285752"/>
            </a:xfrm>
            <a:prstGeom prst="chord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" name="Группа 132"/>
          <p:cNvGrpSpPr>
            <a:grpSpLocks/>
          </p:cNvGrpSpPr>
          <p:nvPr/>
        </p:nvGrpSpPr>
        <p:grpSpPr bwMode="auto">
          <a:xfrm>
            <a:off x="7019925" y="4724400"/>
            <a:ext cx="1182688" cy="1285875"/>
            <a:chOff x="7358082" y="4572008"/>
            <a:chExt cx="1182362" cy="1285884"/>
          </a:xfrm>
        </p:grpSpPr>
        <p:sp>
          <p:nvSpPr>
            <p:cNvPr id="119" name="Овал 118"/>
            <p:cNvSpPr/>
            <p:nvPr/>
          </p:nvSpPr>
          <p:spPr>
            <a:xfrm>
              <a:off x="7429500" y="4572008"/>
              <a:ext cx="428507" cy="42862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7643753" y="4857760"/>
              <a:ext cx="714178" cy="71438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1" name="Равнобедренный треугольник 120"/>
            <p:cNvSpPr>
              <a:spLocks noChangeArrowheads="1"/>
            </p:cNvSpPr>
            <p:nvPr/>
          </p:nvSpPr>
          <p:spPr bwMode="auto">
            <a:xfrm rot="-7320119">
              <a:off x="8147575" y="4717306"/>
              <a:ext cx="500067" cy="285671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cxnSp>
          <p:nvCxnSpPr>
            <p:cNvPr id="122" name="Прямая соединительная линия 121"/>
            <p:cNvCxnSpPr/>
            <p:nvPr/>
          </p:nvCxnSpPr>
          <p:spPr>
            <a:xfrm rot="10800000" flipV="1">
              <a:off x="7572336" y="5572140"/>
              <a:ext cx="285671" cy="2143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/>
            <p:nvPr/>
          </p:nvCxnSpPr>
          <p:spPr>
            <a:xfrm rot="16200000" flipH="1">
              <a:off x="8036512" y="5607889"/>
              <a:ext cx="285752" cy="21425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Овал 123"/>
            <p:cNvSpPr/>
            <p:nvPr/>
          </p:nvSpPr>
          <p:spPr>
            <a:xfrm>
              <a:off x="7500918" y="4714884"/>
              <a:ext cx="142836" cy="14287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5" name="Равнобедренный треугольник 124"/>
            <p:cNvSpPr/>
            <p:nvPr/>
          </p:nvSpPr>
          <p:spPr>
            <a:xfrm>
              <a:off x="7358082" y="4857760"/>
              <a:ext cx="142836" cy="14287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6" name="Хорда 125"/>
            <p:cNvSpPr/>
            <p:nvPr/>
          </p:nvSpPr>
          <p:spPr>
            <a:xfrm>
              <a:off x="7858007" y="5072075"/>
              <a:ext cx="357089" cy="285752"/>
            </a:xfrm>
            <a:prstGeom prst="chord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27" name="Хорда 126"/>
          <p:cNvSpPr/>
          <p:nvPr/>
        </p:nvSpPr>
        <p:spPr>
          <a:xfrm>
            <a:off x="1357313" y="3857625"/>
            <a:ext cx="357187" cy="285750"/>
          </a:xfrm>
          <a:prstGeom prst="chord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76250"/>
            <a:ext cx="91440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дән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 га 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кадәр  һәм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tt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 нан 1 гә кадәр саныйбыз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1" name="Picture 5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0"/>
            <a:ext cx="1258888" cy="1441450"/>
          </a:xfrm>
          <a:prstGeom prst="rect">
            <a:avLst/>
          </a:prstGeom>
          <a:noFill/>
        </p:spPr>
      </p:pic>
      <p:pic>
        <p:nvPicPr>
          <p:cNvPr id="9222" name="Picture 6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962400"/>
            <a:ext cx="863600" cy="1512887"/>
          </a:xfrm>
          <a:prstGeom prst="rect">
            <a:avLst/>
          </a:prstGeom>
          <a:noFill/>
        </p:spPr>
      </p:pic>
      <p:pic>
        <p:nvPicPr>
          <p:cNvPr id="9223" name="Picture 7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590800"/>
            <a:ext cx="1093787" cy="1720850"/>
          </a:xfrm>
          <a:prstGeom prst="rect">
            <a:avLst/>
          </a:prstGeom>
          <a:noFill/>
        </p:spPr>
      </p:pic>
      <p:pic>
        <p:nvPicPr>
          <p:cNvPr id="9224" name="Picture 8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3733800"/>
            <a:ext cx="1111250" cy="2016125"/>
          </a:xfrm>
          <a:prstGeom prst="rect">
            <a:avLst/>
          </a:prstGeom>
          <a:noFill/>
        </p:spPr>
      </p:pic>
      <p:pic>
        <p:nvPicPr>
          <p:cNvPr id="9225" name="Picture 9" descr="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2514600"/>
            <a:ext cx="1000125" cy="1873250"/>
          </a:xfrm>
          <a:prstGeom prst="rect">
            <a:avLst/>
          </a:prstGeom>
          <a:noFill/>
        </p:spPr>
      </p:pic>
      <p:pic>
        <p:nvPicPr>
          <p:cNvPr id="9226" name="Picture 10" descr="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0" y="3962400"/>
            <a:ext cx="936625" cy="1871663"/>
          </a:xfrm>
          <a:prstGeom prst="rect">
            <a:avLst/>
          </a:prstGeom>
          <a:noFill/>
        </p:spPr>
      </p:pic>
      <p:pic>
        <p:nvPicPr>
          <p:cNvPr id="9227" name="Picture 11" descr="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2667000"/>
            <a:ext cx="696912" cy="1439862"/>
          </a:xfrm>
          <a:prstGeom prst="rect">
            <a:avLst/>
          </a:prstGeom>
          <a:noFill/>
        </p:spPr>
      </p:pic>
      <p:pic>
        <p:nvPicPr>
          <p:cNvPr id="9228" name="Picture 12" descr="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81600" y="3962400"/>
            <a:ext cx="1368425" cy="1871663"/>
          </a:xfrm>
          <a:prstGeom prst="rect">
            <a:avLst/>
          </a:prstGeom>
          <a:noFill/>
        </p:spPr>
      </p:pic>
      <p:pic>
        <p:nvPicPr>
          <p:cNvPr id="9229" name="Picture 13" descr="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3600" y="2590800"/>
            <a:ext cx="1368425" cy="1584325"/>
          </a:xfrm>
          <a:prstGeom prst="rect">
            <a:avLst/>
          </a:prstGeom>
          <a:noFill/>
        </p:spPr>
      </p:pic>
      <p:pic>
        <p:nvPicPr>
          <p:cNvPr id="9230" name="Picture 14" descr="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91400" y="2819400"/>
            <a:ext cx="1525587" cy="1800225"/>
          </a:xfrm>
          <a:prstGeom prst="rect">
            <a:avLst/>
          </a:prstGeom>
          <a:noFill/>
        </p:spPr>
      </p:pic>
      <p:pic>
        <p:nvPicPr>
          <p:cNvPr id="9231" name="Picture 15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59563" y="4724400"/>
            <a:ext cx="208915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908050"/>
            <a:ext cx="8070850" cy="4740275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u="sng" dirty="0">
                <a:solidFill>
                  <a:srgbClr val="9F3B09"/>
                </a:solidFill>
              </a:rPr>
              <a:t>Источники:</a:t>
            </a:r>
            <a:endParaRPr lang="ru-RU" sz="3600" b="1" dirty="0">
              <a:solidFill>
                <a:srgbClr val="9F3B09"/>
              </a:solidFill>
            </a:endParaRPr>
          </a:p>
          <a:p>
            <a:endParaRPr lang="ru-RU" sz="3600" dirty="0"/>
          </a:p>
          <a:p>
            <a:pPr algn="ctr" eaLnBrk="0" hangingPunct="0"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1" lang="ru-RU" sz="3600" b="1" i="1" dirty="0"/>
              <a:t>Газета «Первое </a:t>
            </a:r>
            <a:r>
              <a:rPr kumimoji="1" lang="ru-RU" sz="3600" b="1" i="1" dirty="0" err="1" smtClean="0"/>
              <a:t>сентябр</a:t>
            </a:r>
            <a:endParaRPr kumimoji="1" lang="ru-RU" sz="3600" b="1" i="1" dirty="0" smtClean="0"/>
          </a:p>
          <a:p>
            <a:pPr algn="ctr" eaLnBrk="0" hangingPunct="0">
              <a:spcBef>
                <a:spcPct val="0"/>
              </a:spcBef>
              <a:buClrTx/>
              <a:buFont typeface="Wingdings" pitchFamily="2" charset="2"/>
              <a:buNone/>
            </a:pPr>
            <a:r>
              <a:rPr kumimoji="1" lang="ru-RU" sz="3600" b="1" smtClean="0">
                <a:solidFill>
                  <a:srgbClr val="0033CC"/>
                </a:solidFill>
              </a:rPr>
              <a:t>http</a:t>
            </a:r>
            <a:r>
              <a:rPr kumimoji="1" lang="ru-RU" sz="3600" b="1" dirty="0">
                <a:solidFill>
                  <a:srgbClr val="0033CC"/>
                </a:solidFill>
              </a:rPr>
              <a:t>://nsc.1september.ru</a:t>
            </a:r>
            <a:r>
              <a:rPr kumimoji="1" lang="ru-RU" sz="3600" b="1" dirty="0"/>
              <a:t>/</a:t>
            </a:r>
            <a:endParaRPr kumimoji="1" lang="ru-RU" sz="3600" u="sng" dirty="0"/>
          </a:p>
          <a:p>
            <a:pPr algn="ctr">
              <a:buFont typeface="Wingdings" pitchFamily="2" charset="2"/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http://img-fotki.yandex.ru/get/6205/111029253.24/0_68985_6d47a399_X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1916832" cy="19168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339752" y="692696"/>
            <a:ext cx="31277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2+2 =</a:t>
            </a:r>
            <a:endParaRPr lang="ru-RU" sz="9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3"/>
          <p:cNvGrpSpPr/>
          <p:nvPr/>
        </p:nvGrpSpPr>
        <p:grpSpPr>
          <a:xfrm>
            <a:off x="971600" y="4149080"/>
            <a:ext cx="1377752" cy="2708920"/>
            <a:chOff x="971600" y="4149080"/>
            <a:chExt cx="1377752" cy="2708920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1600" y="4221088"/>
              <a:ext cx="1377752" cy="2636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259632" y="4149080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4"/>
          <p:cNvGrpSpPr/>
          <p:nvPr/>
        </p:nvGrpSpPr>
        <p:grpSpPr>
          <a:xfrm>
            <a:off x="3923928" y="4293096"/>
            <a:ext cx="1482168" cy="2564904"/>
            <a:chOff x="3923928" y="4293096"/>
            <a:chExt cx="1482168" cy="2564904"/>
          </a:xfrm>
        </p:grpSpPr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23928" y="4293096"/>
              <a:ext cx="1482168" cy="2564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4211960" y="4293096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6660232" y="4264397"/>
            <a:ext cx="1498752" cy="2593603"/>
            <a:chOff x="6660232" y="4264397"/>
            <a:chExt cx="1498752" cy="2593603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660232" y="4264397"/>
              <a:ext cx="1498752" cy="2593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7020272" y="4293096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7037E-6 L 0.48385 -0.565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http://img-fotki.yandex.ru/get/6205/111029253.24/0_68985_6d47a399_X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1916832" cy="19168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339752" y="692696"/>
            <a:ext cx="31277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3+2 =</a:t>
            </a:r>
            <a:endParaRPr lang="ru-RU" sz="9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3"/>
          <p:cNvGrpSpPr/>
          <p:nvPr/>
        </p:nvGrpSpPr>
        <p:grpSpPr>
          <a:xfrm>
            <a:off x="971600" y="4149080"/>
            <a:ext cx="1377752" cy="2708920"/>
            <a:chOff x="971600" y="4149080"/>
            <a:chExt cx="1377752" cy="2708920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1600" y="4221088"/>
              <a:ext cx="1377752" cy="2636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259632" y="4149080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4"/>
          <p:cNvGrpSpPr/>
          <p:nvPr/>
        </p:nvGrpSpPr>
        <p:grpSpPr>
          <a:xfrm>
            <a:off x="3923928" y="4293096"/>
            <a:ext cx="1482168" cy="2564904"/>
            <a:chOff x="3923928" y="4293096"/>
            <a:chExt cx="1482168" cy="2564904"/>
          </a:xfrm>
        </p:grpSpPr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23928" y="4293096"/>
              <a:ext cx="1482168" cy="2564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4211960" y="4293096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6660232" y="4264397"/>
            <a:ext cx="1498752" cy="2593603"/>
            <a:chOff x="6660232" y="4264397"/>
            <a:chExt cx="1498752" cy="2593603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660232" y="4264397"/>
              <a:ext cx="1498752" cy="2593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7020272" y="4293096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7 L -0.14479 -0.6048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" y="-3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http://img-fotki.yandex.ru/get/6205/111029253.24/0_68985_6d47a399_X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1916832" cy="19168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339752" y="692696"/>
            <a:ext cx="31438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4 -1 =</a:t>
            </a:r>
            <a:endParaRPr lang="ru-RU" sz="9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3"/>
          <p:cNvGrpSpPr/>
          <p:nvPr/>
        </p:nvGrpSpPr>
        <p:grpSpPr>
          <a:xfrm>
            <a:off x="971600" y="4149080"/>
            <a:ext cx="1377752" cy="2708920"/>
            <a:chOff x="971600" y="4149080"/>
            <a:chExt cx="1377752" cy="2708920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1600" y="4221088"/>
              <a:ext cx="1377752" cy="2636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259632" y="4149080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4"/>
          <p:cNvGrpSpPr/>
          <p:nvPr/>
        </p:nvGrpSpPr>
        <p:grpSpPr>
          <a:xfrm>
            <a:off x="3923928" y="4293096"/>
            <a:ext cx="1482168" cy="2564904"/>
            <a:chOff x="3923928" y="4293096"/>
            <a:chExt cx="1482168" cy="2564904"/>
          </a:xfrm>
        </p:grpSpPr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23928" y="4293096"/>
              <a:ext cx="1482168" cy="2564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4211960" y="4293096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6660232" y="4264397"/>
            <a:ext cx="1498752" cy="2593603"/>
            <a:chOff x="6660232" y="4264397"/>
            <a:chExt cx="1498752" cy="2593603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660232" y="4264397"/>
              <a:ext cx="1498752" cy="2593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7020272" y="4293096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44444E-6 L 0.15764 -0.51458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http://img-fotki.yandex.ru/get/6205/111029253.24/0_68985_6d47a399_X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1916832" cy="19168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339752" y="692696"/>
            <a:ext cx="31438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7- 0 =</a:t>
            </a:r>
            <a:endParaRPr lang="ru-RU" sz="9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3"/>
          <p:cNvGrpSpPr/>
          <p:nvPr/>
        </p:nvGrpSpPr>
        <p:grpSpPr>
          <a:xfrm>
            <a:off x="971600" y="4149080"/>
            <a:ext cx="1377752" cy="2708920"/>
            <a:chOff x="971600" y="4149080"/>
            <a:chExt cx="1377752" cy="2708920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71600" y="4221088"/>
              <a:ext cx="1377752" cy="2636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259632" y="4149080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4"/>
          <p:cNvGrpSpPr/>
          <p:nvPr/>
        </p:nvGrpSpPr>
        <p:grpSpPr>
          <a:xfrm>
            <a:off x="3923928" y="4293096"/>
            <a:ext cx="1482168" cy="2564904"/>
            <a:chOff x="3923928" y="4293096"/>
            <a:chExt cx="1482168" cy="2564904"/>
          </a:xfrm>
        </p:grpSpPr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23928" y="4293096"/>
              <a:ext cx="1482168" cy="2564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4211960" y="4293096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6660232" y="4264397"/>
            <a:ext cx="1498752" cy="2593603"/>
            <a:chOff x="6660232" y="4264397"/>
            <a:chExt cx="1498752" cy="2593603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660232" y="4264397"/>
              <a:ext cx="1498752" cy="2593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7020272" y="4293096"/>
              <a:ext cx="80021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9600" b="1" dirty="0" smtClean="0"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9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-0.17326 -0.51458 " pathEditMode="relative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4"/>
          <p:cNvGrpSpPr>
            <a:grpSpLocks noChangeAspect="1"/>
          </p:cNvGrpSpPr>
          <p:nvPr/>
        </p:nvGrpSpPr>
        <p:grpSpPr bwMode="auto">
          <a:xfrm>
            <a:off x="395288" y="342900"/>
            <a:ext cx="8497887" cy="6327775"/>
            <a:chOff x="2281" y="1348"/>
            <a:chExt cx="11122" cy="8175"/>
          </a:xfrm>
        </p:grpSpPr>
        <p:sp>
          <p:nvSpPr>
            <p:cNvPr id="3076" name="Freeform 41"/>
            <p:cNvSpPr>
              <a:spLocks/>
            </p:cNvSpPr>
            <p:nvPr/>
          </p:nvSpPr>
          <p:spPr bwMode="auto">
            <a:xfrm>
              <a:off x="2857" y="1381"/>
              <a:ext cx="10003" cy="3"/>
            </a:xfrm>
            <a:custGeom>
              <a:avLst/>
              <a:gdLst>
                <a:gd name="T0" fmla="*/ 0 w 4864"/>
                <a:gd name="T1" fmla="*/ 0 h 1"/>
                <a:gd name="T2" fmla="*/ 10003 w 4864"/>
                <a:gd name="T3" fmla="*/ 0 h 1"/>
                <a:gd name="T4" fmla="*/ 0 60000 65536"/>
                <a:gd name="T5" fmla="*/ 0 60000 65536"/>
                <a:gd name="T6" fmla="*/ 0 w 4864"/>
                <a:gd name="T7" fmla="*/ 0 h 1"/>
                <a:gd name="T8" fmla="*/ 4864 w 486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mpd="tri">
              <a:solidFill>
                <a:srgbClr val="009900"/>
              </a:solidFill>
              <a:round/>
              <a:headEnd/>
              <a:tailEnd/>
            </a:ln>
          </p:spPr>
          <p:txBody>
            <a:bodyPr lIns="60350" tIns="30175" rIns="60350" bIns="30175"/>
            <a:lstStyle/>
            <a:p>
              <a:endParaRPr lang="ru-RU"/>
            </a:p>
          </p:txBody>
        </p:sp>
        <p:sp>
          <p:nvSpPr>
            <p:cNvPr id="3077" name="Freeform 42"/>
            <p:cNvSpPr>
              <a:spLocks/>
            </p:cNvSpPr>
            <p:nvPr/>
          </p:nvSpPr>
          <p:spPr bwMode="auto">
            <a:xfrm>
              <a:off x="2906" y="9506"/>
              <a:ext cx="9971" cy="2"/>
            </a:xfrm>
            <a:custGeom>
              <a:avLst/>
              <a:gdLst>
                <a:gd name="T0" fmla="*/ 0 w 4848"/>
                <a:gd name="T1" fmla="*/ 0 h 1"/>
                <a:gd name="T2" fmla="*/ 9971 w 4848"/>
                <a:gd name="T3" fmla="*/ 0 h 1"/>
                <a:gd name="T4" fmla="*/ 0 60000 65536"/>
                <a:gd name="T5" fmla="*/ 0 60000 65536"/>
                <a:gd name="T6" fmla="*/ 0 w 4848"/>
                <a:gd name="T7" fmla="*/ 0 h 1"/>
                <a:gd name="T8" fmla="*/ 4848 w 484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mpd="tri">
              <a:solidFill>
                <a:srgbClr val="009900"/>
              </a:solidFill>
              <a:round/>
              <a:headEnd/>
              <a:tailEnd/>
            </a:ln>
          </p:spPr>
          <p:txBody>
            <a:bodyPr lIns="60350" tIns="30175" rIns="60350" bIns="30175"/>
            <a:lstStyle/>
            <a:p>
              <a:endParaRPr lang="ru-RU"/>
            </a:p>
          </p:txBody>
        </p:sp>
        <p:sp>
          <p:nvSpPr>
            <p:cNvPr id="3078" name="Freeform 43"/>
            <p:cNvSpPr>
              <a:spLocks/>
            </p:cNvSpPr>
            <p:nvPr/>
          </p:nvSpPr>
          <p:spPr bwMode="auto">
            <a:xfrm>
              <a:off x="13354" y="1914"/>
              <a:ext cx="2" cy="702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7026 h 3376"/>
                <a:gd name="T4" fmla="*/ 0 60000 65536"/>
                <a:gd name="T5" fmla="*/ 0 60000 65536"/>
                <a:gd name="T6" fmla="*/ 0 w 1"/>
                <a:gd name="T7" fmla="*/ 0 h 3376"/>
                <a:gd name="T8" fmla="*/ 1 w 1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mpd="tri">
              <a:solidFill>
                <a:srgbClr val="009900"/>
              </a:solidFill>
              <a:round/>
              <a:headEnd/>
              <a:tailEnd/>
            </a:ln>
          </p:spPr>
          <p:txBody>
            <a:bodyPr lIns="60350" tIns="30175" rIns="60350" bIns="30175"/>
            <a:lstStyle/>
            <a:p>
              <a:endParaRPr lang="ru-RU"/>
            </a:p>
          </p:txBody>
        </p:sp>
        <p:sp>
          <p:nvSpPr>
            <p:cNvPr id="3079" name="Freeform 44"/>
            <p:cNvSpPr>
              <a:spLocks/>
            </p:cNvSpPr>
            <p:nvPr/>
          </p:nvSpPr>
          <p:spPr bwMode="auto">
            <a:xfrm>
              <a:off x="2347" y="1914"/>
              <a:ext cx="33" cy="7026"/>
            </a:xfrm>
            <a:custGeom>
              <a:avLst/>
              <a:gdLst>
                <a:gd name="T0" fmla="*/ 0 w 16"/>
                <a:gd name="T1" fmla="*/ 0 h 3376"/>
                <a:gd name="T2" fmla="*/ 33 w 16"/>
                <a:gd name="T3" fmla="*/ 7026 h 3376"/>
                <a:gd name="T4" fmla="*/ 0 60000 65536"/>
                <a:gd name="T5" fmla="*/ 0 60000 65536"/>
                <a:gd name="T6" fmla="*/ 0 w 16"/>
                <a:gd name="T7" fmla="*/ 0 h 3376"/>
                <a:gd name="T8" fmla="*/ 16 w 16"/>
                <a:gd name="T9" fmla="*/ 3376 h 33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mpd="tri">
              <a:solidFill>
                <a:srgbClr val="009900"/>
              </a:solidFill>
              <a:round/>
              <a:headEnd/>
              <a:tailEnd/>
            </a:ln>
          </p:spPr>
          <p:txBody>
            <a:bodyPr lIns="60350" tIns="30175" rIns="60350" bIns="30175"/>
            <a:lstStyle/>
            <a:p>
              <a:endParaRPr lang="ru-RU"/>
            </a:p>
          </p:txBody>
        </p:sp>
        <p:sp>
          <p:nvSpPr>
            <p:cNvPr id="3080" name="Freeform 45"/>
            <p:cNvSpPr>
              <a:spLocks/>
            </p:cNvSpPr>
            <p:nvPr/>
          </p:nvSpPr>
          <p:spPr bwMode="auto">
            <a:xfrm>
              <a:off x="2347" y="8924"/>
              <a:ext cx="559" cy="599"/>
            </a:xfrm>
            <a:custGeom>
              <a:avLst/>
              <a:gdLst>
                <a:gd name="T0" fmla="*/ 0 w 272"/>
                <a:gd name="T1" fmla="*/ 0 h 288"/>
                <a:gd name="T2" fmla="*/ 427 w 272"/>
                <a:gd name="T3" fmla="*/ 166 h 288"/>
                <a:gd name="T4" fmla="*/ 559 w 272"/>
                <a:gd name="T5" fmla="*/ 599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00"/>
              </a:solidFill>
              <a:round/>
              <a:headEnd/>
              <a:tailEnd/>
            </a:ln>
          </p:spPr>
          <p:txBody>
            <a:bodyPr lIns="60350" tIns="30175" rIns="60350" bIns="30175"/>
            <a:lstStyle/>
            <a:p>
              <a:endParaRPr lang="ru-RU"/>
            </a:p>
          </p:txBody>
        </p:sp>
        <p:sp>
          <p:nvSpPr>
            <p:cNvPr id="3081" name="Freeform 46"/>
            <p:cNvSpPr>
              <a:spLocks/>
            </p:cNvSpPr>
            <p:nvPr/>
          </p:nvSpPr>
          <p:spPr bwMode="auto">
            <a:xfrm flipH="1">
              <a:off x="12844" y="8907"/>
              <a:ext cx="559" cy="599"/>
            </a:xfrm>
            <a:custGeom>
              <a:avLst/>
              <a:gdLst>
                <a:gd name="T0" fmla="*/ 0 w 272"/>
                <a:gd name="T1" fmla="*/ 0 h 288"/>
                <a:gd name="T2" fmla="*/ 427 w 272"/>
                <a:gd name="T3" fmla="*/ 166 h 288"/>
                <a:gd name="T4" fmla="*/ 559 w 272"/>
                <a:gd name="T5" fmla="*/ 599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00"/>
              </a:solidFill>
              <a:round/>
              <a:headEnd/>
              <a:tailEnd/>
            </a:ln>
          </p:spPr>
          <p:txBody>
            <a:bodyPr lIns="60350" tIns="30175" rIns="60350" bIns="30175"/>
            <a:lstStyle/>
            <a:p>
              <a:endParaRPr lang="ru-RU"/>
            </a:p>
          </p:txBody>
        </p:sp>
        <p:sp>
          <p:nvSpPr>
            <p:cNvPr id="3082" name="Freeform 47"/>
            <p:cNvSpPr>
              <a:spLocks/>
            </p:cNvSpPr>
            <p:nvPr/>
          </p:nvSpPr>
          <p:spPr bwMode="auto">
            <a:xfrm rot="16200000" flipH="1">
              <a:off x="12824" y="1335"/>
              <a:ext cx="566" cy="592"/>
            </a:xfrm>
            <a:custGeom>
              <a:avLst/>
              <a:gdLst>
                <a:gd name="T0" fmla="*/ 0 w 272"/>
                <a:gd name="T1" fmla="*/ 0 h 288"/>
                <a:gd name="T2" fmla="*/ 433 w 272"/>
                <a:gd name="T3" fmla="*/ 164 h 288"/>
                <a:gd name="T4" fmla="*/ 566 w 272"/>
                <a:gd name="T5" fmla="*/ 592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00"/>
              </a:solidFill>
              <a:round/>
              <a:headEnd/>
              <a:tailEnd/>
            </a:ln>
          </p:spPr>
          <p:txBody>
            <a:bodyPr vert="eaVert" lIns="60350" tIns="30175" rIns="60350" bIns="30175"/>
            <a:lstStyle/>
            <a:p>
              <a:endParaRPr lang="ru-RU"/>
            </a:p>
          </p:txBody>
        </p:sp>
        <p:sp>
          <p:nvSpPr>
            <p:cNvPr id="3083" name="Freeform 48"/>
            <p:cNvSpPr>
              <a:spLocks/>
            </p:cNvSpPr>
            <p:nvPr/>
          </p:nvSpPr>
          <p:spPr bwMode="auto">
            <a:xfrm rot="5400000">
              <a:off x="2294" y="1335"/>
              <a:ext cx="566" cy="592"/>
            </a:xfrm>
            <a:custGeom>
              <a:avLst/>
              <a:gdLst>
                <a:gd name="T0" fmla="*/ 0 w 272"/>
                <a:gd name="T1" fmla="*/ 0 h 288"/>
                <a:gd name="T2" fmla="*/ 433 w 272"/>
                <a:gd name="T3" fmla="*/ 164 h 288"/>
                <a:gd name="T4" fmla="*/ 566 w 272"/>
                <a:gd name="T5" fmla="*/ 592 h 288"/>
                <a:gd name="T6" fmla="*/ 0 60000 65536"/>
                <a:gd name="T7" fmla="*/ 0 60000 65536"/>
                <a:gd name="T8" fmla="*/ 0 60000 65536"/>
                <a:gd name="T9" fmla="*/ 0 w 272"/>
                <a:gd name="T10" fmla="*/ 0 h 288"/>
                <a:gd name="T11" fmla="*/ 272 w 27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>
              <a:solidFill>
                <a:srgbClr val="009900"/>
              </a:solidFill>
              <a:round/>
              <a:headEnd/>
              <a:tailEnd/>
            </a:ln>
          </p:spPr>
          <p:txBody>
            <a:bodyPr rot="10800000" vert="eaVert" lIns="60350" tIns="30175" rIns="60350" bIns="30175"/>
            <a:lstStyle/>
            <a:p>
              <a:endParaRPr lang="ru-RU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62000" y="228601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800" dirty="0" smtClean="0"/>
              <a:t>“Күңелле мәсьәләләр”</a:t>
            </a:r>
            <a:endParaRPr lang="ru-RU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914400"/>
            <a:ext cx="8382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tt-RU" sz="2800" dirty="0" smtClean="0"/>
              <a:t>Тавыкның ничә аягы бар? </a:t>
            </a:r>
          </a:p>
          <a:p>
            <a:pPr lvl="0">
              <a:buFont typeface="Arial" pitchFamily="34" charset="0"/>
              <a:buChar char="•"/>
            </a:pPr>
            <a:r>
              <a:rPr lang="tt-RU" sz="2800" dirty="0" smtClean="0"/>
              <a:t>    Минем 1 сары карандашым бар иде, миңа тагын 1 яшел һәм 1 кызыл карандаш алдылар. Минем ничә карандашым булды?</a:t>
            </a:r>
            <a:endParaRPr lang="ru-RU" sz="2800" dirty="0" smtClean="0"/>
          </a:p>
          <a:p>
            <a:pPr lvl="0">
              <a:buFont typeface="Arial" pitchFamily="34" charset="0"/>
              <a:buChar char="•"/>
            </a:pPr>
            <a:r>
              <a:rPr lang="tt-RU" sz="2800" dirty="0" smtClean="0"/>
              <a:t>Ике тычканның ничә колагы бар? </a:t>
            </a:r>
            <a:endParaRPr lang="ru-RU" sz="2800" dirty="0" smtClean="0"/>
          </a:p>
          <a:p>
            <a:pPr lvl="0">
              <a:buFont typeface="Arial" pitchFamily="34" charset="0"/>
              <a:buChar char="•"/>
            </a:pPr>
            <a:r>
              <a:rPr lang="tt-RU" sz="2800" dirty="0" smtClean="0"/>
              <a:t>6 аю баласы  җиләк җыярга ашыга икән. </a:t>
            </a:r>
            <a:r>
              <a:rPr lang="ru-RU" sz="2800" dirty="0" smtClean="0"/>
              <a:t>Берсе </a:t>
            </a:r>
            <a:r>
              <a:rPr lang="ru-RU" sz="2800" dirty="0" err="1" smtClean="0"/>
              <a:t>арып</a:t>
            </a:r>
            <a:r>
              <a:rPr lang="ru-RU" sz="2800" dirty="0" smtClean="0"/>
              <a:t>  </a:t>
            </a:r>
            <a:r>
              <a:rPr lang="ru-RU" sz="2800" dirty="0" err="1" smtClean="0"/>
              <a:t>артта</a:t>
            </a:r>
            <a:r>
              <a:rPr lang="ru-RU" sz="2800" dirty="0" smtClean="0"/>
              <a:t> калган. </a:t>
            </a:r>
            <a:r>
              <a:rPr lang="ru-RU" sz="2800" dirty="0" err="1" smtClean="0"/>
              <a:t>Ничә аю</a:t>
            </a:r>
            <a:r>
              <a:rPr lang="ru-RU" sz="2800" dirty="0" smtClean="0"/>
              <a:t> </a:t>
            </a:r>
            <a:r>
              <a:rPr lang="ru-RU" sz="2800" dirty="0" err="1" smtClean="0"/>
              <a:t>баласы</a:t>
            </a:r>
            <a:r>
              <a:rPr lang="ru-RU" sz="2800" dirty="0" smtClean="0"/>
              <a:t> </a:t>
            </a:r>
            <a:r>
              <a:rPr lang="ru-RU" sz="2800" dirty="0" err="1" smtClean="0"/>
              <a:t>алга</a:t>
            </a:r>
            <a:r>
              <a:rPr lang="ru-RU" sz="2800" dirty="0" smtClean="0"/>
              <a:t> </a:t>
            </a:r>
            <a:r>
              <a:rPr lang="ru-RU" sz="2800" dirty="0" err="1" smtClean="0"/>
              <a:t>чапкан</a:t>
            </a:r>
            <a:r>
              <a:rPr lang="ru-RU" sz="2800" dirty="0" smtClean="0"/>
              <a:t>?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tt-RU" sz="2800" dirty="0" smtClean="0"/>
              <a:t>Ботакта 3 кызылтүш бар иде. Тагын 3 кызылтүш очып килде. Агачта барлыгы ничә кош булды? 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tt-RU" sz="2800" dirty="0" smtClean="0"/>
              <a:t>Кыр буйлап каз, әтәч, песи чабып үткән. </a:t>
            </a:r>
            <a:r>
              <a:rPr lang="ru-RU" sz="2800" dirty="0" err="1" smtClean="0"/>
              <a:t>Кырда</a:t>
            </a:r>
            <a:r>
              <a:rPr lang="ru-RU" sz="2800" dirty="0" smtClean="0"/>
              <a:t> </a:t>
            </a:r>
            <a:r>
              <a:rPr lang="ru-RU" sz="2800" dirty="0" err="1" smtClean="0"/>
              <a:t>ничә тәпи чапты</a:t>
            </a:r>
            <a:r>
              <a:rPr lang="ru-RU" sz="2800" dirty="0" smtClean="0"/>
              <a:t> </a:t>
            </a:r>
            <a:r>
              <a:rPr lang="ru-RU" sz="2800" dirty="0" err="1" smtClean="0"/>
              <a:t>икән?</a:t>
            </a:r>
            <a:r>
              <a:rPr lang="ru-RU" sz="2800" dirty="0" smtClean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tt-RU" sz="2800" dirty="0" smtClean="0"/>
              <a:t>Кош оясыннан 1 томшык күренеп тора. Ояда ничә       кош? 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381000" y="838200"/>
            <a:ext cx="6553200" cy="1752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endParaRPr lang="ru-RU" sz="6000" kern="10">
              <a:ln w="9525">
                <a:noFill/>
                <a:round/>
                <a:headEnd/>
                <a:tailEnd/>
              </a:ln>
              <a:solidFill>
                <a:srgbClr val="E91767"/>
              </a:solidFill>
              <a:effectLst>
                <a:outerShdw dist="53882" dir="2700000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43" name="WordArt 5"/>
          <p:cNvSpPr>
            <a:spLocks noChangeArrowheads="1" noChangeShapeType="1" noTextEdit="1"/>
          </p:cNvSpPr>
          <p:nvPr/>
        </p:nvSpPr>
        <p:spPr bwMode="auto">
          <a:xfrm>
            <a:off x="1295400" y="1844824"/>
            <a:ext cx="6553200" cy="24985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7саны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. 7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цифры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AD5B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10244" name="WordArt 7"/>
          <p:cNvSpPr>
            <a:spLocks noChangeArrowheads="1" noChangeShapeType="1" noTextEdit="1"/>
          </p:cNvSpPr>
          <p:nvPr/>
        </p:nvSpPr>
        <p:spPr bwMode="auto">
          <a:xfrm>
            <a:off x="228600" y="4437063"/>
            <a:ext cx="8686800" cy="1747837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10245" name="Picture 9" descr="прррр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0"/>
            <a:ext cx="19462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834" name="Rectangle 2"/>
          <p:cNvSpPr>
            <a:spLocks noChangeArrowheads="1"/>
          </p:cNvSpPr>
          <p:nvPr/>
        </p:nvSpPr>
        <p:spPr bwMode="auto">
          <a:xfrm>
            <a:off x="2557463" y="1071563"/>
            <a:ext cx="4749800" cy="473392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72835" name="Freeform 3"/>
          <p:cNvSpPr>
            <a:spLocks/>
          </p:cNvSpPr>
          <p:nvPr/>
        </p:nvSpPr>
        <p:spPr bwMode="auto">
          <a:xfrm>
            <a:off x="4427538" y="1125538"/>
            <a:ext cx="2667000" cy="304800"/>
          </a:xfrm>
          <a:custGeom>
            <a:avLst/>
            <a:gdLst>
              <a:gd name="T0" fmla="*/ 0 w 1728"/>
              <a:gd name="T1" fmla="*/ 264 h 264"/>
              <a:gd name="T2" fmla="*/ 144 w 1728"/>
              <a:gd name="T3" fmla="*/ 120 h 264"/>
              <a:gd name="T4" fmla="*/ 384 w 1728"/>
              <a:gd name="T5" fmla="*/ 24 h 264"/>
              <a:gd name="T6" fmla="*/ 624 w 1728"/>
              <a:gd name="T7" fmla="*/ 72 h 264"/>
              <a:gd name="T8" fmla="*/ 912 w 1728"/>
              <a:gd name="T9" fmla="*/ 216 h 264"/>
              <a:gd name="T10" fmla="*/ 1104 w 1728"/>
              <a:gd name="T11" fmla="*/ 264 h 264"/>
              <a:gd name="T12" fmla="*/ 1296 w 1728"/>
              <a:gd name="T13" fmla="*/ 216 h 264"/>
              <a:gd name="T14" fmla="*/ 1680 w 1728"/>
              <a:gd name="T15" fmla="*/ 24 h 264"/>
              <a:gd name="T16" fmla="*/ 1584 w 1728"/>
              <a:gd name="T17" fmla="*/ 72 h 264"/>
              <a:gd name="T18" fmla="*/ 1632 w 1728"/>
              <a:gd name="T19" fmla="*/ 72 h 26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28"/>
              <a:gd name="T31" fmla="*/ 0 h 264"/>
              <a:gd name="T32" fmla="*/ 1728 w 1728"/>
              <a:gd name="T33" fmla="*/ 264 h 26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28" h="264">
                <a:moveTo>
                  <a:pt x="0" y="264"/>
                </a:moveTo>
                <a:cubicBezTo>
                  <a:pt x="40" y="212"/>
                  <a:pt x="80" y="160"/>
                  <a:pt x="144" y="120"/>
                </a:cubicBezTo>
                <a:cubicBezTo>
                  <a:pt x="208" y="80"/>
                  <a:pt x="304" y="32"/>
                  <a:pt x="384" y="24"/>
                </a:cubicBezTo>
                <a:cubicBezTo>
                  <a:pt x="464" y="16"/>
                  <a:pt x="536" y="40"/>
                  <a:pt x="624" y="72"/>
                </a:cubicBezTo>
                <a:cubicBezTo>
                  <a:pt x="712" y="104"/>
                  <a:pt x="832" y="184"/>
                  <a:pt x="912" y="216"/>
                </a:cubicBezTo>
                <a:cubicBezTo>
                  <a:pt x="992" y="248"/>
                  <a:pt x="1040" y="264"/>
                  <a:pt x="1104" y="264"/>
                </a:cubicBezTo>
                <a:cubicBezTo>
                  <a:pt x="1168" y="264"/>
                  <a:pt x="1200" y="256"/>
                  <a:pt x="1296" y="216"/>
                </a:cubicBezTo>
                <a:cubicBezTo>
                  <a:pt x="1392" y="176"/>
                  <a:pt x="1632" y="48"/>
                  <a:pt x="1680" y="24"/>
                </a:cubicBezTo>
                <a:cubicBezTo>
                  <a:pt x="1728" y="0"/>
                  <a:pt x="1592" y="64"/>
                  <a:pt x="1584" y="72"/>
                </a:cubicBezTo>
                <a:cubicBezTo>
                  <a:pt x="1576" y="80"/>
                  <a:pt x="1624" y="72"/>
                  <a:pt x="1632" y="72"/>
                </a:cubicBezTo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1272836" name="Line 4"/>
          <p:cNvSpPr>
            <a:spLocks noChangeShapeType="1"/>
          </p:cNvSpPr>
          <p:nvPr/>
        </p:nvSpPr>
        <p:spPr bwMode="auto">
          <a:xfrm flipH="1">
            <a:off x="4716463" y="1125538"/>
            <a:ext cx="2357437" cy="467995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72837" name="Line 5"/>
          <p:cNvSpPr>
            <a:spLocks noChangeShapeType="1"/>
          </p:cNvSpPr>
          <p:nvPr/>
        </p:nvSpPr>
        <p:spPr bwMode="auto">
          <a:xfrm>
            <a:off x="5003800" y="3644900"/>
            <a:ext cx="12954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72838" name="Oval 6"/>
          <p:cNvSpPr>
            <a:spLocks noChangeArrowheads="1"/>
          </p:cNvSpPr>
          <p:nvPr/>
        </p:nvSpPr>
        <p:spPr bwMode="auto">
          <a:xfrm>
            <a:off x="4356100" y="1341438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72839" name="Oval 7"/>
          <p:cNvSpPr>
            <a:spLocks noChangeArrowheads="1"/>
          </p:cNvSpPr>
          <p:nvPr/>
        </p:nvSpPr>
        <p:spPr bwMode="auto">
          <a:xfrm>
            <a:off x="4932363" y="3573463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1466">
            <a:off x="2916238" y="765175"/>
            <a:ext cx="171450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8 -2.94172E-6 C 0.02378 -0.00948 0.03316 -0.01896 0.04566 -0.02428 C 0.05816 -0.0296 0.07326 -0.03446 0.08923 -0.03191 C 0.10521 -0.02937 0.12517 -0.01711 0.14132 -0.00948 C 0.15746 -0.00185 0.17361 0.0111 0.18646 0.01319 C 0.1993 0.01527 0.20086 0.01064 0.21875 0.0037 C 0.23663 -0.00323 0.28194 -0.02474 0.2934 -0.02821 C 0.30486 -0.03168 0.29236 -0.02821 0.28784 -0.01688 C 0.28333 -0.00555 0.30781 -0.07262 0.26666 0.03932 C 0.22552 0.15125 0.07882 0.5525 0.04132 0.65472 " pathEditMode="relative" rAng="0" ptsTypes="aaaaaaaaaA">
                                      <p:cBhvr>
                                        <p:cTn id="6" dur="5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8125 0.33812 L 0.23125 0.3381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193</Words>
  <PresentationFormat>Экран (4:3)</PresentationFormat>
  <Paragraphs>91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Поток</vt:lpstr>
      <vt:lpstr>Эркер</vt:lpstr>
      <vt:lpstr>Трек</vt:lpstr>
      <vt:lpstr> МАТЕМАТИКА 1 класс </vt:lpstr>
      <vt:lpstr>1 дән 10 га кадәр  һәм 10 нан 1 гә кадәр саныйбыз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«ҖИЛӘК ҖЫЙ – АЮНЫ СЫЙЛА»</vt:lpstr>
      <vt:lpstr>Слайд 15</vt:lpstr>
      <vt:lpstr>Слайд 16</vt:lpstr>
      <vt:lpstr>Җавап: 7корабль.</vt:lpstr>
      <vt:lpstr>Слайд 18</vt:lpstr>
      <vt:lpstr>ТИЕШЛЕ ФИГУРАНЫ КУЙ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XP game</cp:lastModifiedBy>
  <cp:revision>38</cp:revision>
  <dcterms:modified xsi:type="dcterms:W3CDTF">2014-01-31T12:52:24Z</dcterms:modified>
</cp:coreProperties>
</file>