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0" r:id="rId2"/>
    <p:sldId id="259" r:id="rId3"/>
    <p:sldId id="261" r:id="rId4"/>
    <p:sldId id="262" r:id="rId5"/>
    <p:sldId id="263" r:id="rId6"/>
    <p:sldId id="264" r:id="rId7"/>
    <p:sldId id="266" r:id="rId8"/>
    <p:sldId id="273" r:id="rId9"/>
    <p:sldId id="274" r:id="rId10"/>
    <p:sldId id="275" r:id="rId11"/>
    <p:sldId id="267" r:id="rId12"/>
    <p:sldId id="265" r:id="rId13"/>
    <p:sldId id="268" r:id="rId14"/>
    <p:sldId id="269" r:id="rId15"/>
    <p:sldId id="276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8;&#1082;&#1086;&#1085;&#1072;\08%20-%20velichaem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00042"/>
            <a:ext cx="8283442" cy="221457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cs typeface="FreesiaUPC" pitchFamily="34" charset="-34"/>
              </a:rPr>
              <a:t>Града нашего державо и украшения</a:t>
            </a:r>
            <a:endParaRPr lang="ru-RU" sz="6000" dirty="0">
              <a:cs typeface="FreesiaUPC" pitchFamily="34" charset="-34"/>
            </a:endParaRPr>
          </a:p>
        </p:txBody>
      </p:sp>
      <p:pic>
        <p:nvPicPr>
          <p:cNvPr id="4" name="Рисунок 3" descr="376030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836538"/>
            <a:ext cx="2592288" cy="2664296"/>
          </a:xfrm>
          <a:prstGeom prst="rect">
            <a:avLst/>
          </a:prstGeom>
        </p:spPr>
      </p:pic>
      <p:pic>
        <p:nvPicPr>
          <p:cNvPr id="5" name="08 - velichae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01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32656"/>
            <a:ext cx="8460432" cy="5995737"/>
          </a:xfrm>
          <a:prstGeom prst="rect">
            <a:avLst/>
          </a:prstGeom>
        </p:spPr>
      </p:pic>
    </p:spTree>
  </p:cSld>
  <p:clrMapOvr>
    <a:masterClrMapping/>
  </p:clrMapOvr>
  <p:transition>
    <p:strips dir="r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jatoj-Istochnik-Urjupinskoj-Ikony-Bozhiej-Materi-Gi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600400" cy="2736304"/>
          </a:xfrm>
          <a:prstGeom prst="rect">
            <a:avLst/>
          </a:prstGeom>
        </p:spPr>
      </p:pic>
      <p:pic>
        <p:nvPicPr>
          <p:cNvPr id="5" name="Рисунок 4" descr="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1960" y="1772816"/>
            <a:ext cx="4464496" cy="3384376"/>
          </a:xfrm>
          <a:prstGeom prst="rect">
            <a:avLst/>
          </a:prstGeom>
        </p:spPr>
      </p:pic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404664"/>
            <a:ext cx="7956376" cy="6172903"/>
          </a:xfrm>
          <a:prstGeom prst="rect">
            <a:avLst/>
          </a:prstGeom>
        </p:spPr>
      </p:pic>
    </p:spTree>
  </p:cSld>
  <p:clrMapOvr>
    <a:masterClrMapping/>
  </p:clrMapOvr>
  <p:transition>
    <p:pull dir="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404664"/>
            <a:ext cx="8532440" cy="5948624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714356"/>
          <a:ext cx="6619900" cy="56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9950"/>
                <a:gridCol w="1654975"/>
                <a:gridCol w="1654975"/>
              </a:tblGrid>
              <a:tr h="619507">
                <a:tc row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Вопросы</a:t>
                      </a:r>
                      <a:endParaRPr lang="ru-RU" sz="3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Ответы</a:t>
                      </a:r>
                      <a:endParaRPr lang="ru-RU" sz="3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Да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Нет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41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1.Считаете ли вы себя верующими людьми?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60%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40%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2811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2.Есть</a:t>
                      </a:r>
                      <a:r>
                        <a:rPr lang="ru-RU" sz="2400" baseline="0" dirty="0" smtClean="0"/>
                        <a:t> ли у вас дома иконы?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70%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30%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7802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</a:t>
                      </a:r>
                      <a:r>
                        <a:rPr lang="ru-RU" sz="2400" baseline="0" dirty="0" smtClean="0"/>
                        <a:t> Считаете ли вы Урюпинскую Явленную икону Божьей Матери – целительницей и заступницей.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95%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5%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 dir="in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ryupinskiy_pokrovskiy_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620688"/>
            <a:ext cx="4680519" cy="5760640"/>
          </a:xfrm>
          <a:prstGeom prst="rect">
            <a:avLst/>
          </a:prstGeom>
        </p:spPr>
      </p:pic>
    </p:spTree>
  </p:cSld>
  <p:clrMapOvr>
    <a:masterClrMapping/>
  </p:clrMapOvr>
  <p:transition>
    <p:diamond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908720"/>
            <a:ext cx="6264696" cy="504056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288032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Спасибо за внимание!</a:t>
            </a:r>
            <a:endParaRPr lang="ru-RU" sz="8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zoom dir="in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6176392" cy="289979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onstantia" pitchFamily="18" charset="0"/>
                <a:cs typeface="FreesiaUPC" pitchFamily="34" charset="-34"/>
              </a:rPr>
              <a:t>В результате выполнения этой работы хочу доказать, что Урюпинская икона Божией Матери особо почитаема не только в Урюпинске, но и за пределами Волгоградской области.</a:t>
            </a:r>
            <a:endParaRPr lang="ru-RU" sz="3600" dirty="0">
              <a:latin typeface="Constantia" pitchFamily="18" charset="0"/>
              <a:cs typeface="FreesiaUPC" pitchFamily="34" charset="-34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72808" cy="1066800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Constantia" pitchFamily="18" charset="0"/>
                <a:cs typeface="FreesiaUPC" pitchFamily="34" charset="-34"/>
              </a:rPr>
              <a:t>Гипотеза.</a:t>
            </a:r>
            <a:endParaRPr lang="ru-RU" sz="6600" dirty="0">
              <a:latin typeface="Constantia" pitchFamily="18" charset="0"/>
              <a:cs typeface="FreesiaUPC" pitchFamily="34" charset="-34"/>
            </a:endParaRPr>
          </a:p>
        </p:txBody>
      </p:sp>
    </p:spTree>
  </p:cSld>
  <p:clrMapOvr>
    <a:masterClrMapping/>
  </p:clrMapOvr>
  <p:transition>
    <p:wipe dir="d"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7992888" cy="302433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nstantia" pitchFamily="18" charset="0"/>
                <a:cs typeface="FreesiaUPC" pitchFamily="34" charset="-34"/>
              </a:rPr>
              <a:t>Показать значение Урюпинской Иконы Божией Матери для жителей города Урюпинска.</a:t>
            </a:r>
            <a:endParaRPr lang="ru-RU" sz="4000" dirty="0">
              <a:latin typeface="Constantia" pitchFamily="18" charset="0"/>
              <a:cs typeface="FreesiaUPC" pitchFamily="34" charset="-34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6588224" y="5506615"/>
            <a:ext cx="198424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848872" cy="1066800"/>
          </a:xfrm>
        </p:spPr>
        <p:txBody>
          <a:bodyPr>
            <a:noAutofit/>
          </a:bodyPr>
          <a:lstStyle/>
          <a:p>
            <a:r>
              <a:rPr lang="ru-RU" sz="6600" dirty="0">
                <a:cs typeface="FreesiaUPC" pitchFamily="34" charset="-34"/>
              </a:rPr>
              <a:t>Ц</a:t>
            </a:r>
            <a:r>
              <a:rPr lang="ru-RU" sz="6600" dirty="0" smtClean="0">
                <a:cs typeface="FreesiaUPC" pitchFamily="34" charset="-34"/>
              </a:rPr>
              <a:t>ель.</a:t>
            </a:r>
            <a:endParaRPr lang="ru-RU" sz="6600" dirty="0">
              <a:cs typeface="FreesiaUPC" pitchFamily="34" charset="-34"/>
            </a:endParaRPr>
          </a:p>
        </p:txBody>
      </p:sp>
    </p:spTree>
  </p:cSld>
  <p:clrMapOvr>
    <a:masterClrMapping/>
  </p:clrMapOvr>
  <p:transition>
    <p:random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6248400" cy="46085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nstantia" pitchFamily="18" charset="0"/>
                <a:cs typeface="FreesiaUPC" pitchFamily="34" charset="-34"/>
              </a:rPr>
              <a:t>Собрать материал об истории иконы Урюпинской Божией Матери.</a:t>
            </a:r>
          </a:p>
          <a:p>
            <a:r>
              <a:rPr lang="ru-RU" sz="3200" dirty="0" smtClean="0">
                <a:latin typeface="Constantia" pitchFamily="18" charset="0"/>
                <a:cs typeface="FreesiaUPC" pitchFamily="34" charset="-34"/>
              </a:rPr>
              <a:t>Описать «крестный ход» к святому источнику.</a:t>
            </a:r>
          </a:p>
          <a:p>
            <a:r>
              <a:rPr lang="ru-RU" sz="3200" dirty="0" smtClean="0">
                <a:latin typeface="Constantia" pitchFamily="18" charset="0"/>
                <a:cs typeface="FreesiaUPC" pitchFamily="34" charset="-34"/>
              </a:rPr>
              <a:t>Показать отношение верующих к иконе.</a:t>
            </a:r>
          </a:p>
          <a:p>
            <a:endParaRPr lang="ru-RU" dirty="0">
              <a:latin typeface="Candara" pitchFamily="34" charset="0"/>
              <a:cs typeface="FreesiaUPC" pitchFamily="34" charset="-34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>
            <a:off x="8716487" y="5229200"/>
            <a:ext cx="45719" cy="1334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76250"/>
            <a:ext cx="8208912" cy="1066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cs typeface="FreesiaUPC" pitchFamily="34" charset="-34"/>
              </a:rPr>
              <a:t>Задачи.</a:t>
            </a:r>
            <a:endParaRPr lang="ru-RU" sz="6000" dirty="0">
              <a:cs typeface="FreesiaUPC" pitchFamily="34" charset="-34"/>
            </a:endParaRPr>
          </a:p>
        </p:txBody>
      </p:sp>
    </p:spTree>
  </p:cSld>
  <p:clrMapOvr>
    <a:masterClrMapping/>
  </p:clrMapOvr>
  <p:transition>
    <p:cut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Беседа.</a:t>
            </a:r>
          </a:p>
          <a:p>
            <a:r>
              <a:rPr lang="ru-RU" sz="4000" dirty="0" smtClean="0"/>
              <a:t>Обобщение</a:t>
            </a:r>
          </a:p>
          <a:p>
            <a:r>
              <a:rPr lang="ru-RU" sz="4000" dirty="0" smtClean="0"/>
              <a:t>Опрос</a:t>
            </a:r>
          </a:p>
          <a:p>
            <a:r>
              <a:rPr lang="ru-RU" sz="4000" dirty="0" smtClean="0"/>
              <a:t>Изучение церковных источников.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cs typeface="FreesiaUPC" pitchFamily="34" charset="-34"/>
              </a:rPr>
              <a:t>Методы исследования.</a:t>
            </a:r>
            <a:endParaRPr lang="ru-RU" sz="6000" dirty="0">
              <a:cs typeface="FreesiaUPC" pitchFamily="34" charset="-34"/>
            </a:endParaRPr>
          </a:p>
        </p:txBody>
      </p:sp>
    </p:spTree>
  </p:cSld>
  <p:clrMapOvr>
    <a:masterClrMapping/>
  </p:clrMapOvr>
  <p:transition>
    <p:dissolv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88640"/>
            <a:ext cx="5688632" cy="6480720"/>
          </a:xfrm>
          <a:prstGeom prst="rect">
            <a:avLst/>
          </a:prstGeom>
        </p:spPr>
      </p:pic>
    </p:spTree>
  </p:cSld>
  <p:clrMapOvr>
    <a:masterClrMapping/>
  </p:clrMapOvr>
  <p:transition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con_bogorodiza_37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32656"/>
            <a:ext cx="7560840" cy="6192688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01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14290"/>
            <a:ext cx="8358246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01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124</TotalTime>
  <Words>133</Words>
  <Application>Microsoft Office PowerPoint</Application>
  <PresentationFormat>Экран (4:3)</PresentationFormat>
  <Paragraphs>28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Града нашего державо и украшения</vt:lpstr>
      <vt:lpstr>Гипотеза.</vt:lpstr>
      <vt:lpstr>Цель.</vt:lpstr>
      <vt:lpstr>Задачи.</vt:lpstr>
      <vt:lpstr>Методы исследования.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Града нашего державо и украшения</dc:title>
  <dc:creator>Anna</dc:creator>
  <cp:lastModifiedBy>СОШ6</cp:lastModifiedBy>
  <cp:revision>29</cp:revision>
  <dcterms:created xsi:type="dcterms:W3CDTF">2011-04-10T14:04:05Z</dcterms:created>
  <dcterms:modified xsi:type="dcterms:W3CDTF">2011-11-11T09:55:50Z</dcterms:modified>
</cp:coreProperties>
</file>