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2ED03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EE0F74-A249-44C0-9227-5E9F74F7F5E9}" type="datetimeFigureOut">
              <a:rPr lang="ru-RU" smtClean="0"/>
              <a:pPr/>
              <a:t>19.02.2012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672350-D27B-4058-B3EE-21BFC6DE038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83902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72350-D27B-4058-B3EE-21BFC6DE0381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34602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19.02.2012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3.gif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103" y="332656"/>
            <a:ext cx="75920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6800" dirty="0" smtClean="0"/>
              <a:t>Знай и соблюдай</a:t>
            </a:r>
            <a:endParaRPr lang="ru-RU" sz="6800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2844" y="2500306"/>
            <a:ext cx="431800" cy="43338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42844" y="2928934"/>
            <a:ext cx="431800" cy="43338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71472" y="2500306"/>
            <a:ext cx="431800" cy="43338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42844" y="5072074"/>
            <a:ext cx="431800" cy="43338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42844" y="4643446"/>
            <a:ext cx="431800" cy="43338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142844" y="4214818"/>
            <a:ext cx="431800" cy="43338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Х</a:t>
            </a:r>
            <a:endParaRPr lang="ru-RU" sz="2800" b="1" dirty="0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42844" y="3786190"/>
            <a:ext cx="431800" cy="43338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142844" y="3357562"/>
            <a:ext cx="431800" cy="43338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Ш</a:t>
            </a:r>
            <a:endParaRPr lang="ru-RU" sz="2800" b="1" dirty="0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1857356" y="3786190"/>
            <a:ext cx="431800" cy="43338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1857356" y="4214818"/>
            <a:ext cx="431800" cy="43338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Ж</a:t>
            </a:r>
            <a:endParaRPr lang="ru-RU" sz="2800" b="1" dirty="0"/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1857356" y="3357562"/>
            <a:ext cx="431800" cy="43338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1857356" y="2928934"/>
            <a:ext cx="431800" cy="43338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1857356" y="2500306"/>
            <a:ext cx="431800" cy="43338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Д</a:t>
            </a:r>
            <a:endParaRPr lang="ru-RU" sz="2800" b="1" dirty="0"/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1428728" y="2500306"/>
            <a:ext cx="431800" cy="43338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З</a:t>
            </a:r>
            <a:endParaRPr lang="ru-RU" sz="2800" b="1" dirty="0"/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1000100" y="2500306"/>
            <a:ext cx="431800" cy="43338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3509197" y="5101449"/>
            <a:ext cx="431800" cy="4333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2642362" y="5101449"/>
            <a:ext cx="431800" cy="4333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1857356" y="5072074"/>
            <a:ext cx="431800" cy="43338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24" name="Rectangle 4"/>
          <p:cNvSpPr>
            <a:spLocks noChangeArrowheads="1"/>
          </p:cNvSpPr>
          <p:nvPr/>
        </p:nvSpPr>
        <p:spPr bwMode="auto">
          <a:xfrm>
            <a:off x="1857356" y="4643446"/>
            <a:ext cx="431800" cy="43338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К</a:t>
            </a:r>
            <a:endParaRPr lang="ru-RU" sz="2800" b="1" dirty="0"/>
          </a:p>
        </p:txBody>
      </p:sp>
      <p:sp>
        <p:nvSpPr>
          <p:cNvPr id="25" name="Rectangle 4"/>
          <p:cNvSpPr>
            <a:spLocks noChangeArrowheads="1"/>
          </p:cNvSpPr>
          <p:nvPr/>
        </p:nvSpPr>
        <p:spPr bwMode="auto">
          <a:xfrm>
            <a:off x="5231589" y="5101449"/>
            <a:ext cx="431800" cy="4333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Й</a:t>
            </a:r>
            <a:endParaRPr lang="ru-RU" sz="2800" b="1" dirty="0"/>
          </a:p>
        </p:txBody>
      </p:sp>
      <p:sp>
        <p:nvSpPr>
          <p:cNvPr id="28" name="Rectangle 4"/>
          <p:cNvSpPr>
            <a:spLocks noChangeArrowheads="1"/>
          </p:cNvSpPr>
          <p:nvPr/>
        </p:nvSpPr>
        <p:spPr bwMode="auto">
          <a:xfrm>
            <a:off x="3478535" y="2527560"/>
            <a:ext cx="446658" cy="42374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У</a:t>
            </a:r>
            <a:endParaRPr lang="ru-RU" sz="2800" b="1" dirty="0"/>
          </a:p>
        </p:txBody>
      </p:sp>
      <p:sp>
        <p:nvSpPr>
          <p:cNvPr id="29" name="Rectangle 4"/>
          <p:cNvSpPr>
            <a:spLocks noChangeArrowheads="1"/>
          </p:cNvSpPr>
          <p:nvPr/>
        </p:nvSpPr>
        <p:spPr bwMode="auto">
          <a:xfrm>
            <a:off x="3074162" y="2517917"/>
            <a:ext cx="431800" cy="4333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34" name="Rectangle 4"/>
          <p:cNvSpPr>
            <a:spLocks noChangeArrowheads="1"/>
          </p:cNvSpPr>
          <p:nvPr/>
        </p:nvSpPr>
        <p:spPr bwMode="auto">
          <a:xfrm>
            <a:off x="3940997" y="5101449"/>
            <a:ext cx="431800" cy="4333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М</a:t>
            </a:r>
            <a:endParaRPr lang="ru-RU" sz="2800" b="1" dirty="0"/>
          </a:p>
        </p:txBody>
      </p:sp>
      <p:sp>
        <p:nvSpPr>
          <p:cNvPr id="35" name="Rectangle 4"/>
          <p:cNvSpPr>
            <a:spLocks noChangeArrowheads="1"/>
          </p:cNvSpPr>
          <p:nvPr/>
        </p:nvSpPr>
        <p:spPr bwMode="auto">
          <a:xfrm>
            <a:off x="4367989" y="5101449"/>
            <a:ext cx="431800" cy="4333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В</a:t>
            </a:r>
            <a:endParaRPr lang="ru-RU" sz="2800" b="1" dirty="0"/>
          </a:p>
        </p:txBody>
      </p:sp>
      <p:sp>
        <p:nvSpPr>
          <p:cNvPr id="38" name="Rectangle 4"/>
          <p:cNvSpPr>
            <a:spLocks noChangeArrowheads="1"/>
          </p:cNvSpPr>
          <p:nvPr/>
        </p:nvSpPr>
        <p:spPr bwMode="auto">
          <a:xfrm>
            <a:off x="5231589" y="5534837"/>
            <a:ext cx="431800" cy="4333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2</a:t>
            </a:r>
            <a:endParaRPr lang="ru-RU" sz="2800" b="1" dirty="0"/>
          </a:p>
        </p:txBody>
      </p:sp>
      <p:sp>
        <p:nvSpPr>
          <p:cNvPr id="39" name="Rectangle 4"/>
          <p:cNvSpPr>
            <a:spLocks noChangeArrowheads="1"/>
          </p:cNvSpPr>
          <p:nvPr/>
        </p:nvSpPr>
        <p:spPr bwMode="auto">
          <a:xfrm>
            <a:off x="2642362" y="5534837"/>
            <a:ext cx="431800" cy="4333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14</a:t>
            </a:r>
            <a:endParaRPr lang="ru-RU" sz="2800" b="1" dirty="0"/>
          </a:p>
        </p:txBody>
      </p:sp>
      <p:sp>
        <p:nvSpPr>
          <p:cNvPr id="40" name="Rectangle 4"/>
          <p:cNvSpPr>
            <a:spLocks noChangeArrowheads="1"/>
          </p:cNvSpPr>
          <p:nvPr/>
        </p:nvSpPr>
        <p:spPr bwMode="auto">
          <a:xfrm>
            <a:off x="3940997" y="2521016"/>
            <a:ext cx="417284" cy="430289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П</a:t>
            </a:r>
            <a:endParaRPr lang="ru-RU" sz="2800" b="1" dirty="0"/>
          </a:p>
        </p:txBody>
      </p:sp>
      <p:sp>
        <p:nvSpPr>
          <p:cNvPr id="45" name="Rectangle 4"/>
          <p:cNvSpPr>
            <a:spLocks noChangeArrowheads="1"/>
          </p:cNvSpPr>
          <p:nvPr/>
        </p:nvSpPr>
        <p:spPr bwMode="auto">
          <a:xfrm>
            <a:off x="4358281" y="2517916"/>
            <a:ext cx="441508" cy="433389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/>
              <a:t>И</a:t>
            </a:r>
          </a:p>
        </p:txBody>
      </p:sp>
      <p:sp>
        <p:nvSpPr>
          <p:cNvPr id="50" name="Rectangle 4"/>
          <p:cNvSpPr>
            <a:spLocks noChangeArrowheads="1"/>
          </p:cNvSpPr>
          <p:nvPr/>
        </p:nvSpPr>
        <p:spPr bwMode="auto">
          <a:xfrm>
            <a:off x="4799789" y="5101449"/>
            <a:ext cx="431800" cy="4333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52" name="Rectangle 4"/>
          <p:cNvSpPr>
            <a:spLocks noChangeArrowheads="1"/>
          </p:cNvSpPr>
          <p:nvPr/>
        </p:nvSpPr>
        <p:spPr bwMode="auto">
          <a:xfrm>
            <a:off x="6449572" y="3375221"/>
            <a:ext cx="431800" cy="433388"/>
          </a:xfrm>
          <a:prstGeom prst="rect">
            <a:avLst/>
          </a:prstGeom>
          <a:solidFill>
            <a:srgbClr val="2ED03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53" name="Rectangle 4"/>
          <p:cNvSpPr>
            <a:spLocks noChangeArrowheads="1"/>
          </p:cNvSpPr>
          <p:nvPr/>
        </p:nvSpPr>
        <p:spPr bwMode="auto">
          <a:xfrm>
            <a:off x="6449572" y="3784178"/>
            <a:ext cx="431800" cy="433388"/>
          </a:xfrm>
          <a:prstGeom prst="rect">
            <a:avLst/>
          </a:prstGeom>
          <a:solidFill>
            <a:srgbClr val="2ED03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/>
              <a:t>Ч</a:t>
            </a:r>
          </a:p>
        </p:txBody>
      </p:sp>
      <p:sp>
        <p:nvSpPr>
          <p:cNvPr id="54" name="Rectangle 4"/>
          <p:cNvSpPr>
            <a:spLocks noChangeArrowheads="1"/>
          </p:cNvSpPr>
          <p:nvPr/>
        </p:nvSpPr>
        <p:spPr bwMode="auto">
          <a:xfrm>
            <a:off x="6451333" y="4223667"/>
            <a:ext cx="431800" cy="433388"/>
          </a:xfrm>
          <a:prstGeom prst="rect">
            <a:avLst/>
          </a:prstGeom>
          <a:solidFill>
            <a:srgbClr val="2ED03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55" name="Rectangle 4"/>
          <p:cNvSpPr>
            <a:spLocks noChangeArrowheads="1"/>
          </p:cNvSpPr>
          <p:nvPr/>
        </p:nvSpPr>
        <p:spPr bwMode="auto">
          <a:xfrm>
            <a:off x="6449572" y="4657055"/>
            <a:ext cx="431800" cy="433388"/>
          </a:xfrm>
          <a:prstGeom prst="rect">
            <a:avLst/>
          </a:prstGeom>
          <a:solidFill>
            <a:srgbClr val="2ED03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Н</a:t>
            </a:r>
            <a:endParaRPr lang="ru-RU" sz="2800" b="1" dirty="0"/>
          </a:p>
        </p:txBody>
      </p:sp>
      <p:sp>
        <p:nvSpPr>
          <p:cNvPr id="56" name="Rectangle 4"/>
          <p:cNvSpPr>
            <a:spLocks noChangeArrowheads="1"/>
          </p:cNvSpPr>
          <p:nvPr/>
        </p:nvSpPr>
        <p:spPr bwMode="auto">
          <a:xfrm>
            <a:off x="6026413" y="5091279"/>
            <a:ext cx="431800" cy="433388"/>
          </a:xfrm>
          <a:prstGeom prst="rect">
            <a:avLst/>
          </a:prstGeom>
          <a:solidFill>
            <a:srgbClr val="2ED03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К</a:t>
            </a:r>
            <a:endParaRPr lang="ru-RU" sz="2800" b="1" dirty="0"/>
          </a:p>
        </p:txBody>
      </p:sp>
      <p:sp>
        <p:nvSpPr>
          <p:cNvPr id="57" name="Rectangle 4"/>
          <p:cNvSpPr>
            <a:spLocks noChangeArrowheads="1"/>
          </p:cNvSpPr>
          <p:nvPr/>
        </p:nvSpPr>
        <p:spPr bwMode="auto">
          <a:xfrm>
            <a:off x="6451333" y="5101449"/>
            <a:ext cx="431800" cy="433388"/>
          </a:xfrm>
          <a:prstGeom prst="rect">
            <a:avLst/>
          </a:prstGeom>
          <a:solidFill>
            <a:srgbClr val="2ED03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59" name="Rectangle 4"/>
          <p:cNvSpPr>
            <a:spLocks noChangeArrowheads="1"/>
          </p:cNvSpPr>
          <p:nvPr/>
        </p:nvSpPr>
        <p:spPr bwMode="auto">
          <a:xfrm>
            <a:off x="7735260" y="2499743"/>
            <a:ext cx="431800" cy="433388"/>
          </a:xfrm>
          <a:prstGeom prst="rect">
            <a:avLst/>
          </a:prstGeom>
          <a:solidFill>
            <a:srgbClr val="2ED03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60" name="Rectangle 4"/>
          <p:cNvSpPr>
            <a:spLocks noChangeArrowheads="1"/>
          </p:cNvSpPr>
          <p:nvPr/>
        </p:nvSpPr>
        <p:spPr bwMode="auto">
          <a:xfrm>
            <a:off x="7314933" y="2499235"/>
            <a:ext cx="431800" cy="433388"/>
          </a:xfrm>
          <a:prstGeom prst="rect">
            <a:avLst/>
          </a:prstGeom>
          <a:solidFill>
            <a:srgbClr val="2ED03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Г</a:t>
            </a:r>
            <a:endParaRPr lang="ru-RU" sz="2800" b="1" dirty="0"/>
          </a:p>
        </p:txBody>
      </p:sp>
      <p:sp>
        <p:nvSpPr>
          <p:cNvPr id="61" name="Rectangle 4"/>
          <p:cNvSpPr>
            <a:spLocks noChangeArrowheads="1"/>
          </p:cNvSpPr>
          <p:nvPr/>
        </p:nvSpPr>
        <p:spPr bwMode="auto">
          <a:xfrm>
            <a:off x="6890013" y="2499235"/>
            <a:ext cx="431800" cy="433388"/>
          </a:xfrm>
          <a:prstGeom prst="rect">
            <a:avLst/>
          </a:prstGeom>
          <a:solidFill>
            <a:srgbClr val="2ED03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Б</a:t>
            </a:r>
            <a:endParaRPr lang="ru-RU" sz="2800" b="1" dirty="0"/>
          </a:p>
        </p:txBody>
      </p:sp>
      <p:sp>
        <p:nvSpPr>
          <p:cNvPr id="62" name="Rectangle 4"/>
          <p:cNvSpPr>
            <a:spLocks noChangeArrowheads="1"/>
          </p:cNvSpPr>
          <p:nvPr/>
        </p:nvSpPr>
        <p:spPr bwMode="auto">
          <a:xfrm>
            <a:off x="6458213" y="2498880"/>
            <a:ext cx="431800" cy="433388"/>
          </a:xfrm>
          <a:prstGeom prst="rect">
            <a:avLst/>
          </a:prstGeom>
          <a:solidFill>
            <a:srgbClr val="2ED03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/>
              <a:t>О</a:t>
            </a:r>
          </a:p>
        </p:txBody>
      </p:sp>
      <p:sp>
        <p:nvSpPr>
          <p:cNvPr id="63" name="Rectangle 4"/>
          <p:cNvSpPr>
            <a:spLocks noChangeArrowheads="1"/>
          </p:cNvSpPr>
          <p:nvPr/>
        </p:nvSpPr>
        <p:spPr bwMode="auto">
          <a:xfrm>
            <a:off x="8178533" y="4233295"/>
            <a:ext cx="431800" cy="433388"/>
          </a:xfrm>
          <a:prstGeom prst="rect">
            <a:avLst/>
          </a:prstGeom>
          <a:solidFill>
            <a:srgbClr val="2ED03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65" name="Rectangle 4"/>
          <p:cNvSpPr>
            <a:spLocks noChangeArrowheads="1"/>
          </p:cNvSpPr>
          <p:nvPr/>
        </p:nvSpPr>
        <p:spPr bwMode="auto">
          <a:xfrm>
            <a:off x="6458213" y="2946180"/>
            <a:ext cx="431800" cy="433388"/>
          </a:xfrm>
          <a:prstGeom prst="rect">
            <a:avLst/>
          </a:prstGeom>
          <a:solidFill>
            <a:srgbClr val="2ED03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Б</a:t>
            </a:r>
            <a:endParaRPr lang="ru-RU" sz="2800" b="1" dirty="0"/>
          </a:p>
        </p:txBody>
      </p:sp>
      <p:sp>
        <p:nvSpPr>
          <p:cNvPr id="68" name="Rectangle 4"/>
          <p:cNvSpPr>
            <a:spLocks noChangeArrowheads="1"/>
          </p:cNvSpPr>
          <p:nvPr/>
        </p:nvSpPr>
        <p:spPr bwMode="auto">
          <a:xfrm>
            <a:off x="7314933" y="5101449"/>
            <a:ext cx="431800" cy="433388"/>
          </a:xfrm>
          <a:prstGeom prst="rect">
            <a:avLst/>
          </a:prstGeom>
          <a:solidFill>
            <a:srgbClr val="2ED03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69" name="Rectangle 4"/>
          <p:cNvSpPr>
            <a:spLocks noChangeArrowheads="1"/>
          </p:cNvSpPr>
          <p:nvPr/>
        </p:nvSpPr>
        <p:spPr bwMode="auto">
          <a:xfrm>
            <a:off x="6883133" y="5101449"/>
            <a:ext cx="431800" cy="433388"/>
          </a:xfrm>
          <a:prstGeom prst="rect">
            <a:avLst/>
          </a:prstGeom>
          <a:solidFill>
            <a:srgbClr val="2ED03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71" name="Rectangle 4"/>
          <p:cNvSpPr>
            <a:spLocks noChangeArrowheads="1"/>
          </p:cNvSpPr>
          <p:nvPr/>
        </p:nvSpPr>
        <p:spPr bwMode="auto">
          <a:xfrm>
            <a:off x="7746733" y="5101449"/>
            <a:ext cx="431800" cy="433388"/>
          </a:xfrm>
          <a:prstGeom prst="rect">
            <a:avLst/>
          </a:prstGeom>
          <a:solidFill>
            <a:srgbClr val="2ED03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Ф</a:t>
            </a:r>
            <a:endParaRPr lang="ru-RU" sz="2800" b="1" dirty="0"/>
          </a:p>
        </p:txBody>
      </p:sp>
      <p:sp>
        <p:nvSpPr>
          <p:cNvPr id="73" name="Rectangle 4"/>
          <p:cNvSpPr>
            <a:spLocks noChangeArrowheads="1"/>
          </p:cNvSpPr>
          <p:nvPr/>
        </p:nvSpPr>
        <p:spPr bwMode="auto">
          <a:xfrm>
            <a:off x="8602595" y="5520889"/>
            <a:ext cx="431800" cy="433388"/>
          </a:xfrm>
          <a:prstGeom prst="rect">
            <a:avLst/>
          </a:prstGeom>
          <a:solidFill>
            <a:srgbClr val="2ED03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/>
              <a:t>3</a:t>
            </a:r>
          </a:p>
        </p:txBody>
      </p:sp>
      <p:sp>
        <p:nvSpPr>
          <p:cNvPr id="74" name="Rectangle 4"/>
          <p:cNvSpPr>
            <a:spLocks noChangeArrowheads="1"/>
          </p:cNvSpPr>
          <p:nvPr/>
        </p:nvSpPr>
        <p:spPr bwMode="auto">
          <a:xfrm>
            <a:off x="8170795" y="4668061"/>
            <a:ext cx="431800" cy="433388"/>
          </a:xfrm>
          <a:prstGeom prst="rect">
            <a:avLst/>
          </a:prstGeom>
          <a:solidFill>
            <a:srgbClr val="2ED03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В</a:t>
            </a:r>
            <a:endParaRPr lang="ru-RU" sz="2800" b="1" dirty="0"/>
          </a:p>
        </p:txBody>
      </p:sp>
      <p:sp>
        <p:nvSpPr>
          <p:cNvPr id="75" name="Rectangle 4"/>
          <p:cNvSpPr>
            <a:spLocks noChangeArrowheads="1"/>
          </p:cNvSpPr>
          <p:nvPr/>
        </p:nvSpPr>
        <p:spPr bwMode="auto">
          <a:xfrm>
            <a:off x="8610333" y="5101449"/>
            <a:ext cx="431800" cy="433388"/>
          </a:xfrm>
          <a:prstGeom prst="rect">
            <a:avLst/>
          </a:prstGeom>
          <a:solidFill>
            <a:srgbClr val="2ED03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76" name="Rectangle 4"/>
          <p:cNvSpPr>
            <a:spLocks noChangeArrowheads="1"/>
          </p:cNvSpPr>
          <p:nvPr/>
        </p:nvSpPr>
        <p:spPr bwMode="auto">
          <a:xfrm>
            <a:off x="3074161" y="5101449"/>
            <a:ext cx="431800" cy="4333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77" name="Rectangle 4"/>
          <p:cNvSpPr>
            <a:spLocks noChangeArrowheads="1"/>
          </p:cNvSpPr>
          <p:nvPr/>
        </p:nvSpPr>
        <p:spPr bwMode="auto">
          <a:xfrm>
            <a:off x="3074161" y="4668061"/>
            <a:ext cx="431800" cy="4333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78" name="Rectangle 4"/>
          <p:cNvSpPr>
            <a:spLocks noChangeArrowheads="1"/>
          </p:cNvSpPr>
          <p:nvPr/>
        </p:nvSpPr>
        <p:spPr bwMode="auto">
          <a:xfrm>
            <a:off x="3074161" y="4223667"/>
            <a:ext cx="431800" cy="4333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У</a:t>
            </a:r>
            <a:endParaRPr lang="ru-RU" sz="2800" b="1" dirty="0"/>
          </a:p>
        </p:txBody>
      </p:sp>
      <p:sp>
        <p:nvSpPr>
          <p:cNvPr id="79" name="Rectangle 4"/>
          <p:cNvSpPr>
            <a:spLocks noChangeArrowheads="1"/>
          </p:cNvSpPr>
          <p:nvPr/>
        </p:nvSpPr>
        <p:spPr bwMode="auto">
          <a:xfrm>
            <a:off x="3074162" y="3799907"/>
            <a:ext cx="431800" cy="4333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80" name="Rectangle 4"/>
          <p:cNvSpPr>
            <a:spLocks noChangeArrowheads="1"/>
          </p:cNvSpPr>
          <p:nvPr/>
        </p:nvSpPr>
        <p:spPr bwMode="auto">
          <a:xfrm>
            <a:off x="3074161" y="3381516"/>
            <a:ext cx="431800" cy="4333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81" name="Rectangle 4"/>
          <p:cNvSpPr>
            <a:spLocks noChangeArrowheads="1"/>
          </p:cNvSpPr>
          <p:nvPr/>
        </p:nvSpPr>
        <p:spPr bwMode="auto">
          <a:xfrm>
            <a:off x="3071803" y="2928934"/>
            <a:ext cx="428627" cy="455759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83" name="Rectangle 4"/>
          <p:cNvSpPr>
            <a:spLocks noChangeArrowheads="1"/>
          </p:cNvSpPr>
          <p:nvPr/>
        </p:nvSpPr>
        <p:spPr bwMode="auto">
          <a:xfrm>
            <a:off x="4799789" y="4657891"/>
            <a:ext cx="431800" cy="4333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К</a:t>
            </a:r>
            <a:endParaRPr lang="ru-RU" sz="2800" b="1" dirty="0"/>
          </a:p>
        </p:txBody>
      </p:sp>
      <p:sp>
        <p:nvSpPr>
          <p:cNvPr id="84" name="Rectangle 4"/>
          <p:cNvSpPr>
            <a:spLocks noChangeArrowheads="1"/>
          </p:cNvSpPr>
          <p:nvPr/>
        </p:nvSpPr>
        <p:spPr bwMode="auto">
          <a:xfrm>
            <a:off x="4799789" y="4234673"/>
            <a:ext cx="431800" cy="4333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В</a:t>
            </a:r>
            <a:endParaRPr lang="ru-RU" sz="2800" b="1" dirty="0"/>
          </a:p>
        </p:txBody>
      </p:sp>
      <p:sp>
        <p:nvSpPr>
          <p:cNvPr id="85" name="Rectangle 4"/>
          <p:cNvSpPr>
            <a:spLocks noChangeArrowheads="1"/>
          </p:cNvSpPr>
          <p:nvPr/>
        </p:nvSpPr>
        <p:spPr bwMode="auto">
          <a:xfrm>
            <a:off x="4799789" y="3824074"/>
            <a:ext cx="431800" cy="4333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86" name="Rectangle 4"/>
          <p:cNvSpPr>
            <a:spLocks noChangeArrowheads="1"/>
          </p:cNvSpPr>
          <p:nvPr/>
        </p:nvSpPr>
        <p:spPr bwMode="auto">
          <a:xfrm>
            <a:off x="4799789" y="3394782"/>
            <a:ext cx="431800" cy="4333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Н</a:t>
            </a:r>
            <a:endParaRPr lang="ru-RU" sz="2800" b="1" dirty="0"/>
          </a:p>
        </p:txBody>
      </p:sp>
      <p:sp>
        <p:nvSpPr>
          <p:cNvPr id="87" name="Rectangle 4"/>
          <p:cNvSpPr>
            <a:spLocks noChangeArrowheads="1"/>
          </p:cNvSpPr>
          <p:nvPr/>
        </p:nvSpPr>
        <p:spPr bwMode="auto">
          <a:xfrm>
            <a:off x="4799789" y="2961394"/>
            <a:ext cx="431800" cy="4333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/>
              <a:t>А</a:t>
            </a:r>
          </a:p>
        </p:txBody>
      </p:sp>
      <p:sp>
        <p:nvSpPr>
          <p:cNvPr id="88" name="Rectangle 4"/>
          <p:cNvSpPr>
            <a:spLocks noChangeArrowheads="1"/>
          </p:cNvSpPr>
          <p:nvPr/>
        </p:nvSpPr>
        <p:spPr bwMode="auto">
          <a:xfrm>
            <a:off x="4799725" y="2521016"/>
            <a:ext cx="431800" cy="425164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К</a:t>
            </a:r>
            <a:endParaRPr lang="ru-RU" sz="2800" b="1" dirty="0"/>
          </a:p>
        </p:txBody>
      </p:sp>
      <p:sp>
        <p:nvSpPr>
          <p:cNvPr id="90" name="Rectangle 4"/>
          <p:cNvSpPr>
            <a:spLocks noChangeArrowheads="1"/>
          </p:cNvSpPr>
          <p:nvPr/>
        </p:nvSpPr>
        <p:spPr bwMode="auto">
          <a:xfrm>
            <a:off x="6019533" y="5520889"/>
            <a:ext cx="431800" cy="433388"/>
          </a:xfrm>
          <a:prstGeom prst="rect">
            <a:avLst/>
          </a:prstGeom>
          <a:solidFill>
            <a:srgbClr val="2ED03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12</a:t>
            </a:r>
            <a:endParaRPr lang="ru-RU" sz="2800" b="1" dirty="0"/>
          </a:p>
        </p:txBody>
      </p:sp>
      <p:sp>
        <p:nvSpPr>
          <p:cNvPr id="92" name="Rectangle 4"/>
          <p:cNvSpPr>
            <a:spLocks noChangeArrowheads="1"/>
          </p:cNvSpPr>
          <p:nvPr/>
        </p:nvSpPr>
        <p:spPr bwMode="auto">
          <a:xfrm>
            <a:off x="8178533" y="5101449"/>
            <a:ext cx="431800" cy="433388"/>
          </a:xfrm>
          <a:prstGeom prst="rect">
            <a:avLst/>
          </a:prstGeom>
          <a:solidFill>
            <a:srgbClr val="2ED03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/>
              <a:t>О</a:t>
            </a:r>
          </a:p>
        </p:txBody>
      </p:sp>
      <p:sp>
        <p:nvSpPr>
          <p:cNvPr id="93" name="Rectangle 4"/>
          <p:cNvSpPr>
            <a:spLocks noChangeArrowheads="1"/>
          </p:cNvSpPr>
          <p:nvPr/>
        </p:nvSpPr>
        <p:spPr bwMode="auto">
          <a:xfrm>
            <a:off x="8178533" y="3818127"/>
            <a:ext cx="431800" cy="433388"/>
          </a:xfrm>
          <a:prstGeom prst="rect">
            <a:avLst/>
          </a:prstGeom>
          <a:solidFill>
            <a:srgbClr val="2ED03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94" name="Rectangle 4"/>
          <p:cNvSpPr>
            <a:spLocks noChangeArrowheads="1"/>
          </p:cNvSpPr>
          <p:nvPr/>
        </p:nvSpPr>
        <p:spPr bwMode="auto">
          <a:xfrm>
            <a:off x="8178533" y="3379568"/>
            <a:ext cx="431800" cy="433388"/>
          </a:xfrm>
          <a:prstGeom prst="rect">
            <a:avLst/>
          </a:prstGeom>
          <a:solidFill>
            <a:srgbClr val="2ED03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/>
              <a:t>П</a:t>
            </a:r>
          </a:p>
        </p:txBody>
      </p:sp>
      <p:sp>
        <p:nvSpPr>
          <p:cNvPr id="95" name="Rectangle 4"/>
          <p:cNvSpPr>
            <a:spLocks noChangeArrowheads="1"/>
          </p:cNvSpPr>
          <p:nvPr/>
        </p:nvSpPr>
        <p:spPr bwMode="auto">
          <a:xfrm>
            <a:off x="8158512" y="2489220"/>
            <a:ext cx="440347" cy="443911"/>
          </a:xfrm>
          <a:prstGeom prst="rect">
            <a:avLst/>
          </a:prstGeom>
          <a:solidFill>
            <a:srgbClr val="2ED03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/>
              <a:t>Н</a:t>
            </a:r>
          </a:p>
        </p:txBody>
      </p:sp>
      <p:sp>
        <p:nvSpPr>
          <p:cNvPr id="96" name="Rectangle 4"/>
          <p:cNvSpPr>
            <a:spLocks noChangeArrowheads="1"/>
          </p:cNvSpPr>
          <p:nvPr/>
        </p:nvSpPr>
        <p:spPr bwMode="auto">
          <a:xfrm>
            <a:off x="8170795" y="2933132"/>
            <a:ext cx="439538" cy="446436"/>
          </a:xfrm>
          <a:prstGeom prst="rect">
            <a:avLst/>
          </a:prstGeom>
          <a:solidFill>
            <a:srgbClr val="2ED03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/>
              <a:t>А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214942" y="1857364"/>
            <a:ext cx="2320422" cy="2324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Участник дорожного движения</a:t>
            </a:r>
            <a:endParaRPr lang="ru-RU" sz="28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429256" y="2071678"/>
            <a:ext cx="2437728" cy="14897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Что ездит по железной дороге?</a:t>
            </a:r>
            <a:endParaRPr lang="ru-RU" sz="2800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4927766" y="1285860"/>
            <a:ext cx="4216234" cy="21546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Как называется знак, который разрешает движение только пешеходам? «Пешеходная …»</a:t>
            </a:r>
            <a:endParaRPr lang="ru-RU" sz="2800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928794" y="2357430"/>
            <a:ext cx="2291101" cy="15438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Как называется этот знак? </a:t>
            </a: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86380" y="1500174"/>
            <a:ext cx="3657268" cy="3657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Скругленный прямоугольник 42"/>
          <p:cNvSpPr/>
          <p:nvPr/>
        </p:nvSpPr>
        <p:spPr>
          <a:xfrm>
            <a:off x="642910" y="2357430"/>
            <a:ext cx="1874324" cy="10793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Что такое кювет?</a:t>
            </a:r>
            <a:endParaRPr lang="ru-RU" sz="2800" dirty="0"/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5857884" y="1857364"/>
            <a:ext cx="2407029" cy="2113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Какой вид транспорта нужно обходить спереди?</a:t>
            </a:r>
            <a:endParaRPr lang="ru-RU" sz="2800" dirty="0"/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5143504" y="1643050"/>
            <a:ext cx="3585295" cy="222902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 какого возраста можно ездить на велосипеде по проезжей части?</a:t>
            </a:r>
            <a:endParaRPr lang="ru-RU" sz="2800" dirty="0"/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5857884" y="2285992"/>
            <a:ext cx="2975515" cy="16831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Сколько сигналов у светофора для пешеходов?</a:t>
            </a:r>
            <a:endParaRPr lang="ru-RU" sz="2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1428736"/>
            <a:ext cx="4481890" cy="3204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9" name="Скругленный прямоугольник 88"/>
          <p:cNvSpPr/>
          <p:nvPr/>
        </p:nvSpPr>
        <p:spPr>
          <a:xfrm>
            <a:off x="785786" y="1714488"/>
            <a:ext cx="2457969" cy="16095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Что запрещает этот знак?</a:t>
            </a:r>
            <a:endParaRPr lang="ru-RU" sz="2800" dirty="0"/>
          </a:p>
        </p:txBody>
      </p:sp>
      <p:sp>
        <p:nvSpPr>
          <p:cNvPr id="91" name="Скругленный прямоугольник 90"/>
          <p:cNvSpPr/>
          <p:nvPr/>
        </p:nvSpPr>
        <p:spPr>
          <a:xfrm>
            <a:off x="285720" y="2714620"/>
            <a:ext cx="4445697" cy="24486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Как называется часть дороги, которая может использоваться как пешеходами, так и водителями?</a:t>
            </a:r>
            <a:endParaRPr lang="ru-RU" sz="2800" dirty="0"/>
          </a:p>
        </p:txBody>
      </p:sp>
      <p:sp>
        <p:nvSpPr>
          <p:cNvPr id="97" name="Скругленный прямоугольник 96"/>
          <p:cNvSpPr/>
          <p:nvPr/>
        </p:nvSpPr>
        <p:spPr>
          <a:xfrm>
            <a:off x="928662" y="2071678"/>
            <a:ext cx="3698470" cy="21944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Как </a:t>
            </a:r>
            <a:r>
              <a:rPr lang="ru-RU" sz="2800" dirty="0" smtClean="0"/>
              <a:t>называ</a:t>
            </a:r>
            <a:r>
              <a:rPr lang="ru-RU" sz="2800" dirty="0" smtClean="0"/>
              <a:t>е</a:t>
            </a:r>
            <a:r>
              <a:rPr lang="ru-RU" sz="2800" dirty="0" smtClean="0"/>
              <a:t>тся светоотражатель </a:t>
            </a:r>
            <a:r>
              <a:rPr lang="ru-RU" sz="2800" dirty="0" smtClean="0"/>
              <a:t>на велосипеде?</a:t>
            </a:r>
            <a:endParaRPr lang="ru-RU" sz="2800" dirty="0"/>
          </a:p>
        </p:txBody>
      </p:sp>
      <p:sp>
        <p:nvSpPr>
          <p:cNvPr id="98" name="Скругленный прямоугольник 97"/>
          <p:cNvSpPr/>
          <p:nvPr/>
        </p:nvSpPr>
        <p:spPr>
          <a:xfrm>
            <a:off x="214282" y="1428736"/>
            <a:ext cx="4367902" cy="31364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 какого возраста ребенок может сидеть на переднем месте автомобиля</a:t>
            </a:r>
            <a:endParaRPr lang="ru-RU" sz="2800" dirty="0"/>
          </a:p>
        </p:txBody>
      </p:sp>
      <p:pic>
        <p:nvPicPr>
          <p:cNvPr id="1029" name="Picture 5" descr="http://www.vodish.ru/i/_/sign/4.1.2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1428736"/>
            <a:ext cx="3701855" cy="3701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9" name="Скругленный прямоугольник 98"/>
          <p:cNvSpPr/>
          <p:nvPr/>
        </p:nvSpPr>
        <p:spPr>
          <a:xfrm>
            <a:off x="285720" y="1785926"/>
            <a:ext cx="4901039" cy="30973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Что показывает этот знак «Движение только …»</a:t>
            </a:r>
            <a:endParaRPr lang="ru-RU" sz="2800" dirty="0"/>
          </a:p>
        </p:txBody>
      </p:sp>
      <p:sp>
        <p:nvSpPr>
          <p:cNvPr id="100" name="Скругленный прямоугольник 99"/>
          <p:cNvSpPr/>
          <p:nvPr/>
        </p:nvSpPr>
        <p:spPr>
          <a:xfrm>
            <a:off x="500034" y="2357430"/>
            <a:ext cx="3485553" cy="2113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Сколько сигналов у светофора для транспортных средств</a:t>
            </a:r>
            <a:endParaRPr lang="ru-RU" sz="2800" dirty="0"/>
          </a:p>
        </p:txBody>
      </p:sp>
      <p:sp>
        <p:nvSpPr>
          <p:cNvPr id="102" name="Стрелка вниз 101"/>
          <p:cNvSpPr/>
          <p:nvPr/>
        </p:nvSpPr>
        <p:spPr>
          <a:xfrm>
            <a:off x="214282" y="2143116"/>
            <a:ext cx="325745" cy="3621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Стрелка вправо 102"/>
          <p:cNvSpPr/>
          <p:nvPr/>
        </p:nvSpPr>
        <p:spPr>
          <a:xfrm>
            <a:off x="-197373" y="2571744"/>
            <a:ext cx="394745" cy="2842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Стрелка вниз 106"/>
          <p:cNvSpPr/>
          <p:nvPr/>
        </p:nvSpPr>
        <p:spPr>
          <a:xfrm>
            <a:off x="3127189" y="2140729"/>
            <a:ext cx="325745" cy="3621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Стрелка вниз 107"/>
          <p:cNvSpPr/>
          <p:nvPr/>
        </p:nvSpPr>
        <p:spPr>
          <a:xfrm>
            <a:off x="1928794" y="2143116"/>
            <a:ext cx="325745" cy="3621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Стрелка вниз 108"/>
          <p:cNvSpPr/>
          <p:nvPr/>
        </p:nvSpPr>
        <p:spPr>
          <a:xfrm>
            <a:off x="8273114" y="2100831"/>
            <a:ext cx="325745" cy="3621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Стрелка вниз 109"/>
          <p:cNvSpPr/>
          <p:nvPr/>
        </p:nvSpPr>
        <p:spPr>
          <a:xfrm>
            <a:off x="6511240" y="2098373"/>
            <a:ext cx="325745" cy="3621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Стрелка вниз 110"/>
          <p:cNvSpPr/>
          <p:nvPr/>
        </p:nvSpPr>
        <p:spPr>
          <a:xfrm>
            <a:off x="4833151" y="2150412"/>
            <a:ext cx="325745" cy="3621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Стрелка вправо 111"/>
          <p:cNvSpPr/>
          <p:nvPr/>
        </p:nvSpPr>
        <p:spPr>
          <a:xfrm>
            <a:off x="2285984" y="5214950"/>
            <a:ext cx="394745" cy="2842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3" name="Стрелка вправо 112"/>
          <p:cNvSpPr/>
          <p:nvPr/>
        </p:nvSpPr>
        <p:spPr>
          <a:xfrm>
            <a:off x="2147640" y="5669950"/>
            <a:ext cx="394745" cy="2842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Стрелка вправо 113"/>
          <p:cNvSpPr/>
          <p:nvPr/>
        </p:nvSpPr>
        <p:spPr>
          <a:xfrm>
            <a:off x="6014686" y="2607986"/>
            <a:ext cx="394745" cy="2842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Стрелка вправо 114"/>
          <p:cNvSpPr/>
          <p:nvPr/>
        </p:nvSpPr>
        <p:spPr>
          <a:xfrm>
            <a:off x="2626764" y="2573822"/>
            <a:ext cx="394745" cy="2842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6" name="Стрелка вправо 115"/>
          <p:cNvSpPr/>
          <p:nvPr/>
        </p:nvSpPr>
        <p:spPr>
          <a:xfrm>
            <a:off x="5614831" y="5201381"/>
            <a:ext cx="394745" cy="2842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7" name="Стрелка вправо 116"/>
          <p:cNvSpPr/>
          <p:nvPr/>
        </p:nvSpPr>
        <p:spPr>
          <a:xfrm>
            <a:off x="4852622" y="5640402"/>
            <a:ext cx="394745" cy="2842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8" name="Стрелка вправо 117"/>
          <p:cNvSpPr/>
          <p:nvPr/>
        </p:nvSpPr>
        <p:spPr>
          <a:xfrm>
            <a:off x="8189322" y="5669949"/>
            <a:ext cx="394745" cy="2842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9" name="Стрелка вправо 118"/>
          <p:cNvSpPr/>
          <p:nvPr/>
        </p:nvSpPr>
        <p:spPr>
          <a:xfrm>
            <a:off x="5647641" y="5595476"/>
            <a:ext cx="394745" cy="2842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Скругленный прямоугольник 103"/>
          <p:cNvSpPr/>
          <p:nvPr/>
        </p:nvSpPr>
        <p:spPr>
          <a:xfrm>
            <a:off x="5786446" y="2071678"/>
            <a:ext cx="3077037" cy="30039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Пешеходная дорожка сбоку от проезжей части?</a:t>
            </a:r>
            <a:endParaRPr lang="ru-RU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503471523"/>
      </p:ext>
    </p:extLst>
  </p:cSld>
  <p:clrMapOvr>
    <a:masterClrMapping/>
  </p:clrMapOvr>
  <p:transition advTm="2521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0" autoRev="1" fill="remove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9" dur="1000" autoRev="1" fill="remove"/>
                                        <p:tgtEl>
                                          <p:spTgt spid="1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1000" autoRev="1" fill="remove"/>
                                        <p:tgtEl>
                                          <p:spTgt spid="1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autoRev="1" fill="remove"/>
                                        <p:tgtEl>
                                          <p:spTgt spid="10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9" dur="500" autoRev="1" fill="remove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0" dur="500" autoRev="1" fill="remove"/>
                                        <p:tgtEl>
                                          <p:spTgt spid="1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1" dur="500" autoRev="1" fill="remove"/>
                                        <p:tgtEl>
                                          <p:spTgt spid="1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500" autoRev="1" fill="remove"/>
                                        <p:tgtEl>
                                          <p:spTgt spid="10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0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000"/>
                            </p:stCondLst>
                            <p:childTnLst>
                              <p:par>
                                <p:cTn id="8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7" dur="500" autoRev="1" fill="remove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8" dur="500" autoRev="1" fill="remove"/>
                                        <p:tgtEl>
                                          <p:spTgt spid="1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9" dur="500" autoRev="1" fill="remove"/>
                                        <p:tgtEl>
                                          <p:spTgt spid="1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0" dur="500" autoRev="1" fill="remove"/>
                                        <p:tgtEl>
                                          <p:spTgt spid="10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12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3000"/>
                            </p:stCondLst>
                            <p:childTnLst>
                              <p:par>
                                <p:cTn id="1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4000"/>
                            </p:stCondLst>
                            <p:childTnLst>
                              <p:par>
                                <p:cTn id="1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000"/>
                            </p:stCondLst>
                            <p:childTnLst>
                              <p:par>
                                <p:cTn id="1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6000"/>
                            </p:stCondLst>
                            <p:childTnLst>
                              <p:par>
                                <p:cTn id="1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3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3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3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53" dur="500" autoRev="1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54" dur="500" autoRev="1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5" dur="500" autoRev="1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6" dur="500" autoRev="1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00"/>
                            </p:stCondLst>
                            <p:childTnLst>
                              <p:par>
                                <p:cTn id="15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000"/>
                            </p:stCondLst>
                            <p:childTnLst>
                              <p:par>
                                <p:cTn id="1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2000"/>
                            </p:stCondLst>
                            <p:childTnLst>
                              <p:par>
                                <p:cTn id="1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3000"/>
                            </p:stCondLst>
                            <p:childTnLst>
                              <p:par>
                                <p:cTn id="1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4000"/>
                            </p:stCondLst>
                            <p:childTnLst>
                              <p:par>
                                <p:cTn id="1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6000"/>
                            </p:stCondLst>
                            <p:childTnLst>
                              <p:par>
                                <p:cTn id="1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7000"/>
                            </p:stCondLst>
                            <p:childTnLst>
                              <p:par>
                                <p:cTn id="1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4" dur="500" autoRev="1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15" dur="500" autoRev="1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16" dur="500" autoRev="1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7" dur="500" autoRev="1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1000"/>
                            </p:stCondLst>
                            <p:childTnLst>
                              <p:par>
                                <p:cTn id="21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10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3000"/>
                            </p:stCondLst>
                            <p:childTnLst>
                              <p:par>
                                <p:cTn id="2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4000"/>
                            </p:stCondLst>
                            <p:childTnLst>
                              <p:par>
                                <p:cTn id="2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10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3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3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3" dur="3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52" dur="500" autoRev="1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3" dur="500" autoRev="1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54" dur="500" autoRev="1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5" dur="500" autoRev="1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1000"/>
                            </p:stCondLst>
                            <p:childTnLst>
                              <p:par>
                                <p:cTn id="25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1000"/>
                            </p:stCondLst>
                            <p:childTnLst>
                              <p:par>
                                <p:cTn id="2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10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2000"/>
                            </p:stCondLst>
                            <p:childTnLst>
                              <p:par>
                                <p:cTn id="2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10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3000"/>
                            </p:stCondLst>
                            <p:childTnLst>
                              <p:par>
                                <p:cTn id="2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0" dur="10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4000"/>
                            </p:stCondLst>
                            <p:childTnLst>
                              <p:par>
                                <p:cTn id="2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10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5000"/>
                            </p:stCondLst>
                            <p:childTnLst>
                              <p:par>
                                <p:cTn id="2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10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6000"/>
                            </p:stCondLst>
                            <p:childTnLst>
                              <p:par>
                                <p:cTn id="2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10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3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3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9" dur="3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2" fill="hold">
                      <p:stCondLst>
                        <p:cond delay="indefinite"/>
                      </p:stCondLst>
                      <p:childTnLst>
                        <p:par>
                          <p:cTn id="293" fill="hold">
                            <p:stCondLst>
                              <p:cond delay="0"/>
                            </p:stCondLst>
                            <p:childTnLst>
                              <p:par>
                                <p:cTn id="29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98" dur="500" autoRev="1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99" dur="500" autoRev="1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00" dur="500" autoRev="1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1" dur="500" autoRev="1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2" fill="hold">
                            <p:stCondLst>
                              <p:cond delay="1000"/>
                            </p:stCondLst>
                            <p:childTnLst>
                              <p:par>
                                <p:cTn id="30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5" fill="hold">
                            <p:stCondLst>
                              <p:cond delay="1000"/>
                            </p:stCondLst>
                            <p:childTnLst>
                              <p:par>
                                <p:cTn id="30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8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9" fill="hold">
                            <p:stCondLst>
                              <p:cond delay="2000"/>
                            </p:stCondLst>
                            <p:childTnLst>
                              <p:par>
                                <p:cTn id="3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2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3" fill="hold">
                            <p:stCondLst>
                              <p:cond delay="3000"/>
                            </p:stCondLst>
                            <p:childTnLst>
                              <p:par>
                                <p:cTn id="3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6" dur="10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7" fill="hold">
                            <p:stCondLst>
                              <p:cond delay="4000"/>
                            </p:stCondLst>
                            <p:childTnLst>
                              <p:par>
                                <p:cTn id="3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0" dur="1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4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5" fill="hold">
                      <p:stCondLst>
                        <p:cond delay="indefinite"/>
                      </p:stCondLst>
                      <p:childTnLst>
                        <p:par>
                          <p:cTn id="326" fill="hold">
                            <p:stCondLst>
                              <p:cond delay="0"/>
                            </p:stCondLst>
                            <p:childTnLst>
                              <p:par>
                                <p:cTn id="3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9" dur="3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3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1" dur="3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4" fill="hold">
                      <p:stCondLst>
                        <p:cond delay="indefinite"/>
                      </p:stCondLst>
                      <p:childTnLst>
                        <p:par>
                          <p:cTn id="335" fill="hold">
                            <p:stCondLst>
                              <p:cond delay="0"/>
                            </p:stCondLst>
                            <p:childTnLst>
                              <p:par>
                                <p:cTn id="3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8" fill="hold">
                            <p:stCondLst>
                              <p:cond delay="0"/>
                            </p:stCondLst>
                            <p:childTnLst>
                              <p:par>
                                <p:cTn id="339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40" dur="500" autoRev="1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41" dur="500" autoRev="1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42" dur="500" autoRev="1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3" dur="500" autoRev="1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4" fill="hold">
                            <p:stCondLst>
                              <p:cond delay="1000"/>
                            </p:stCondLst>
                            <p:childTnLst>
                              <p:par>
                                <p:cTn id="34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7" fill="hold">
                            <p:stCondLst>
                              <p:cond delay="1000"/>
                            </p:stCondLst>
                            <p:childTnLst>
                              <p:par>
                                <p:cTn id="3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0" dur="10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1" fill="hold">
                      <p:stCondLst>
                        <p:cond delay="indefinite"/>
                      </p:stCondLst>
                      <p:childTnLst>
                        <p:par>
                          <p:cTn id="352" fill="hold">
                            <p:stCondLst>
                              <p:cond delay="0"/>
                            </p:stCondLst>
                            <p:childTnLst>
                              <p:par>
                                <p:cTn id="3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5" dur="3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3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7" dur="3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0" fill="hold">
                      <p:stCondLst>
                        <p:cond delay="indefinite"/>
                      </p:stCondLst>
                      <p:childTnLst>
                        <p:par>
                          <p:cTn id="361" fill="hold">
                            <p:stCondLst>
                              <p:cond delay="0"/>
                            </p:stCondLst>
                            <p:childTnLst>
                              <p:par>
                                <p:cTn id="36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4" fill="hold">
                            <p:stCondLst>
                              <p:cond delay="0"/>
                            </p:stCondLst>
                            <p:childTnLst>
                              <p:par>
                                <p:cTn id="365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6" dur="500" autoRev="1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67" dur="500" autoRev="1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68" dur="500" autoRev="1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9" dur="500" autoRev="1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1000"/>
                            </p:stCondLst>
                            <p:childTnLst>
                              <p:par>
                                <p:cTn id="37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3" fill="hold">
                            <p:stCondLst>
                              <p:cond delay="1000"/>
                            </p:stCondLst>
                            <p:childTnLst>
                              <p:par>
                                <p:cTn id="3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6" dur="10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7" fill="hold">
                      <p:stCondLst>
                        <p:cond delay="indefinite"/>
                      </p:stCondLst>
                      <p:childTnLst>
                        <p:par>
                          <p:cTn id="378" fill="hold">
                            <p:stCondLst>
                              <p:cond delay="0"/>
                            </p:stCondLst>
                            <p:childTnLst>
                              <p:par>
                                <p:cTn id="37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1" dur="3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2" dur="3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3" dur="3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6" fill="hold">
                      <p:stCondLst>
                        <p:cond delay="indefinite"/>
                      </p:stCondLst>
                      <p:childTnLst>
                        <p:par>
                          <p:cTn id="387" fill="hold">
                            <p:stCondLst>
                              <p:cond delay="0"/>
                            </p:stCondLst>
                            <p:childTnLst>
                              <p:par>
                                <p:cTn id="3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>
                            <p:stCondLst>
                              <p:cond delay="0"/>
                            </p:stCondLst>
                            <p:childTnLst>
                              <p:par>
                                <p:cTn id="391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2" dur="250" autoRev="1" fill="remove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93" dur="250" autoRev="1" fill="remove"/>
                                        <p:tgtEl>
                                          <p:spTgt spid="1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4" dur="250" autoRev="1" fill="remove"/>
                                        <p:tgtEl>
                                          <p:spTgt spid="1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5" dur="250" autoRev="1" fill="remove"/>
                                        <p:tgtEl>
                                          <p:spTgt spid="1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6" fill="hold">
                            <p:stCondLst>
                              <p:cond delay="500"/>
                            </p:stCondLst>
                            <p:childTnLst>
                              <p:par>
                                <p:cTn id="397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9" fill="hold">
                            <p:stCondLst>
                              <p:cond delay="500"/>
                            </p:stCondLst>
                            <p:childTnLst>
                              <p:par>
                                <p:cTn id="40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10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1500"/>
                            </p:stCondLst>
                            <p:childTnLst>
                              <p:par>
                                <p:cTn id="4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6" dur="10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7" fill="hold">
                            <p:stCondLst>
                              <p:cond delay="2500"/>
                            </p:stCondLst>
                            <p:childTnLst>
                              <p:par>
                                <p:cTn id="40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0" dur="10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1" fill="hold">
                            <p:stCondLst>
                              <p:cond delay="3500"/>
                            </p:stCondLst>
                            <p:childTnLst>
                              <p:par>
                                <p:cTn id="4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4" dur="10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5" fill="hold">
                            <p:stCondLst>
                              <p:cond delay="4500"/>
                            </p:stCondLst>
                            <p:childTnLst>
                              <p:par>
                                <p:cTn id="4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8" dur="10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9" fill="hold">
                            <p:stCondLst>
                              <p:cond delay="5500"/>
                            </p:stCondLst>
                            <p:childTnLst>
                              <p:par>
                                <p:cTn id="4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2" dur="10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3" fill="hold">
                            <p:stCondLst>
                              <p:cond delay="6500"/>
                            </p:stCondLst>
                            <p:childTnLst>
                              <p:par>
                                <p:cTn id="4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6" dur="10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7" fill="hold">
                      <p:stCondLst>
                        <p:cond delay="indefinite"/>
                      </p:stCondLst>
                      <p:childTnLst>
                        <p:par>
                          <p:cTn id="428" fill="hold">
                            <p:stCondLst>
                              <p:cond delay="0"/>
                            </p:stCondLst>
                            <p:childTnLst>
                              <p:par>
                                <p:cTn id="4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1" dur="3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2" dur="3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3" dur="3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6" fill="hold">
                      <p:stCondLst>
                        <p:cond delay="indefinite"/>
                      </p:stCondLst>
                      <p:childTnLst>
                        <p:par>
                          <p:cTn id="437" fill="hold">
                            <p:stCondLst>
                              <p:cond delay="0"/>
                            </p:stCondLst>
                            <p:childTnLst>
                              <p:par>
                                <p:cTn id="43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0" fill="hold">
                      <p:stCondLst>
                        <p:cond delay="indefinite"/>
                      </p:stCondLst>
                      <p:childTnLst>
                        <p:par>
                          <p:cTn id="441" fill="hold">
                            <p:stCondLst>
                              <p:cond delay="0"/>
                            </p:stCondLst>
                            <p:childTnLst>
                              <p:par>
                                <p:cTn id="4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4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5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6" dur="3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7" fill="hold">
                      <p:stCondLst>
                        <p:cond delay="indefinite"/>
                      </p:stCondLst>
                      <p:childTnLst>
                        <p:par>
                          <p:cTn id="448" fill="hold">
                            <p:stCondLst>
                              <p:cond delay="0"/>
                            </p:stCondLst>
                            <p:childTnLst>
                              <p:par>
                                <p:cTn id="4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1" fill="hold">
                            <p:stCondLst>
                              <p:cond delay="0"/>
                            </p:stCondLst>
                            <p:childTnLst>
                              <p:par>
                                <p:cTn id="45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3" dur="500" tmFilter="0, 0; .2, .5; .8, .5; 1, 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4" dur="250" autoRev="1" fill="hold"/>
                                        <p:tgtEl>
                                          <p:spTgt spid="1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5" fill="hold">
                            <p:stCondLst>
                              <p:cond delay="500"/>
                            </p:stCondLst>
                            <p:childTnLst>
                              <p:par>
                                <p:cTn id="456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8" fill="hold">
                            <p:stCondLst>
                              <p:cond delay="500"/>
                            </p:stCondLst>
                            <p:childTnLst>
                              <p:par>
                                <p:cTn id="4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1" dur="30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2" fill="hold">
                            <p:stCondLst>
                              <p:cond delay="3500"/>
                            </p:stCondLst>
                            <p:childTnLst>
                              <p:par>
                                <p:cTn id="4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10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4500"/>
                            </p:stCondLst>
                            <p:childTnLst>
                              <p:par>
                                <p:cTn id="4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9" dur="10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0" fill="hold">
                            <p:stCondLst>
                              <p:cond delay="5500"/>
                            </p:stCondLst>
                            <p:childTnLst>
                              <p:par>
                                <p:cTn id="4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3" dur="10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4" fill="hold">
                      <p:stCondLst>
                        <p:cond delay="indefinite"/>
                      </p:stCondLst>
                      <p:childTnLst>
                        <p:par>
                          <p:cTn id="475" fill="hold">
                            <p:stCondLst>
                              <p:cond delay="0"/>
                            </p:stCondLst>
                            <p:childTnLst>
                              <p:par>
                                <p:cTn id="47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8" dur="3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9" dur="3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0" dur="3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3" fill="hold">
                      <p:stCondLst>
                        <p:cond delay="indefinite"/>
                      </p:stCondLst>
                      <p:childTnLst>
                        <p:par>
                          <p:cTn id="484" fill="hold">
                            <p:stCondLst>
                              <p:cond delay="0"/>
                            </p:stCondLst>
                            <p:childTnLst>
                              <p:par>
                                <p:cTn id="4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7" fill="hold">
                      <p:stCondLst>
                        <p:cond delay="indefinite"/>
                      </p:stCondLst>
                      <p:childTnLst>
                        <p:par>
                          <p:cTn id="488" fill="hold">
                            <p:stCondLst>
                              <p:cond delay="0"/>
                            </p:stCondLst>
                            <p:childTnLst>
                              <p:par>
                                <p:cTn id="48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1" dur="3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2" dur="3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3" dur="3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4" fill="hold">
                      <p:stCondLst>
                        <p:cond delay="indefinite"/>
                      </p:stCondLst>
                      <p:childTnLst>
                        <p:par>
                          <p:cTn id="495" fill="hold">
                            <p:stCondLst>
                              <p:cond delay="0"/>
                            </p:stCondLst>
                            <p:childTnLst>
                              <p:par>
                                <p:cTn id="49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8" fill="hold">
                            <p:stCondLst>
                              <p:cond delay="0"/>
                            </p:stCondLst>
                            <p:childTnLst>
                              <p:par>
                                <p:cTn id="499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0" dur="250" autoRev="1" fill="remove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01" dur="250" autoRev="1" fill="remove"/>
                                        <p:tgtEl>
                                          <p:spTgt spid="1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02" dur="250" autoRev="1" fill="remove"/>
                                        <p:tgtEl>
                                          <p:spTgt spid="1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3" dur="250" autoRev="1" fill="remove"/>
                                        <p:tgtEl>
                                          <p:spTgt spid="10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4" fill="hold">
                            <p:stCondLst>
                              <p:cond delay="500"/>
                            </p:stCondLst>
                            <p:childTnLst>
                              <p:par>
                                <p:cTn id="505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7" fill="hold">
                            <p:stCondLst>
                              <p:cond delay="500"/>
                            </p:stCondLst>
                            <p:childTnLst>
                              <p:par>
                                <p:cTn id="50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0" dur="10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1" fill="hold">
                            <p:stCondLst>
                              <p:cond delay="1500"/>
                            </p:stCondLst>
                            <p:childTnLst>
                              <p:par>
                                <p:cTn id="5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4" dur="10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5" fill="hold">
                            <p:stCondLst>
                              <p:cond delay="2500"/>
                            </p:stCondLst>
                            <p:childTnLst>
                              <p:par>
                                <p:cTn id="5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8" dur="100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9" fill="hold">
                            <p:stCondLst>
                              <p:cond delay="3500"/>
                            </p:stCondLst>
                            <p:childTnLst>
                              <p:par>
                                <p:cTn id="5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2" dur="10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3" fill="hold">
                            <p:stCondLst>
                              <p:cond delay="4500"/>
                            </p:stCondLst>
                            <p:childTnLst>
                              <p:par>
                                <p:cTn id="5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10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5500"/>
                            </p:stCondLst>
                            <p:childTnLst>
                              <p:par>
                                <p:cTn id="5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0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1" fill="hold">
                      <p:stCondLst>
                        <p:cond delay="indefinite"/>
                      </p:stCondLst>
                      <p:childTnLst>
                        <p:par>
                          <p:cTn id="532" fill="hold">
                            <p:stCondLst>
                              <p:cond delay="0"/>
                            </p:stCondLst>
                            <p:childTnLst>
                              <p:par>
                                <p:cTn id="5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5" dur="3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6" dur="3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7" dur="3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0" fill="hold">
                      <p:stCondLst>
                        <p:cond delay="indefinite"/>
                      </p:stCondLst>
                      <p:childTnLst>
                        <p:par>
                          <p:cTn id="541" fill="hold">
                            <p:stCondLst>
                              <p:cond delay="0"/>
                            </p:stCondLst>
                            <p:childTnLst>
                              <p:par>
                                <p:cTn id="54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4" fill="hold">
                            <p:stCondLst>
                              <p:cond delay="0"/>
                            </p:stCondLst>
                            <p:childTnLst>
                              <p:par>
                                <p:cTn id="545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6" dur="250" autoRev="1" fill="remove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47" dur="250" autoRev="1" fill="remove"/>
                                        <p:tgtEl>
                                          <p:spTgt spid="1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48" dur="250" autoRev="1" fill="remove"/>
                                        <p:tgtEl>
                                          <p:spTgt spid="1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9" dur="250" autoRev="1" fill="remove"/>
                                        <p:tgtEl>
                                          <p:spTgt spid="1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0" fill="hold">
                            <p:stCondLst>
                              <p:cond delay="500"/>
                            </p:stCondLst>
                            <p:childTnLst>
                              <p:par>
                                <p:cTn id="551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3" fill="hold">
                            <p:stCondLst>
                              <p:cond delay="500"/>
                            </p:stCondLst>
                            <p:childTnLst>
                              <p:par>
                                <p:cTn id="5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6" dur="10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7" fill="hold">
                            <p:stCondLst>
                              <p:cond delay="1500"/>
                            </p:stCondLst>
                            <p:childTnLst>
                              <p:par>
                                <p:cTn id="5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0" dur="10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1" fill="hold">
                            <p:stCondLst>
                              <p:cond delay="2500"/>
                            </p:stCondLst>
                            <p:childTnLst>
                              <p:par>
                                <p:cTn id="5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4" dur="10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8" dur="10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9" fill="hold">
                            <p:stCondLst>
                              <p:cond delay="4500"/>
                            </p:stCondLst>
                            <p:childTnLst>
                              <p:par>
                                <p:cTn id="5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2" dur="10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3" fill="hold">
                      <p:stCondLst>
                        <p:cond delay="indefinite"/>
                      </p:stCondLst>
                      <p:childTnLst>
                        <p:par>
                          <p:cTn id="574" fill="hold">
                            <p:stCondLst>
                              <p:cond delay="0"/>
                            </p:stCondLst>
                            <p:childTnLst>
                              <p:par>
                                <p:cTn id="5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7" dur="3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8" dur="3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9" dur="3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2" fill="hold">
                      <p:stCondLst>
                        <p:cond delay="indefinite"/>
                      </p:stCondLst>
                      <p:childTnLst>
                        <p:par>
                          <p:cTn id="583" fill="hold">
                            <p:stCondLst>
                              <p:cond delay="0"/>
                            </p:stCondLst>
                            <p:childTnLst>
                              <p:par>
                                <p:cTn id="58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6" fill="hold">
                            <p:stCondLst>
                              <p:cond delay="0"/>
                            </p:stCondLst>
                            <p:childTnLst>
                              <p:par>
                                <p:cTn id="587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8" dur="500" autoRev="1" fill="remove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89" dur="500" autoRev="1" fill="remove"/>
                                        <p:tgtEl>
                                          <p:spTgt spid="1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90" dur="500" autoRev="1" fill="remove"/>
                                        <p:tgtEl>
                                          <p:spTgt spid="1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1" dur="500" autoRev="1" fill="remove"/>
                                        <p:tgtEl>
                                          <p:spTgt spid="1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2" fill="hold">
                            <p:stCondLst>
                              <p:cond delay="1000"/>
                            </p:stCondLst>
                            <p:childTnLst>
                              <p:par>
                                <p:cTn id="593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5" fill="hold">
                            <p:stCondLst>
                              <p:cond delay="1000"/>
                            </p:stCondLst>
                            <p:childTnLst>
                              <p:par>
                                <p:cTn id="5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8" dur="10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9" fill="hold">
                      <p:stCondLst>
                        <p:cond delay="indefinite"/>
                      </p:stCondLst>
                      <p:childTnLst>
                        <p:par>
                          <p:cTn id="600" fill="hold">
                            <p:stCondLst>
                              <p:cond delay="0"/>
                            </p:stCondLst>
                            <p:childTnLst>
                              <p:par>
                                <p:cTn id="60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3" dur="3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4" dur="3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5" dur="3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8" fill="hold">
                      <p:stCondLst>
                        <p:cond delay="indefinite"/>
                      </p:stCondLst>
                      <p:childTnLst>
                        <p:par>
                          <p:cTn id="609" fill="hold">
                            <p:stCondLst>
                              <p:cond delay="0"/>
                            </p:stCondLst>
                            <p:childTnLst>
                              <p:par>
                                <p:cTn id="6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2" fill="hold">
                            <p:stCondLst>
                              <p:cond delay="0"/>
                            </p:stCondLst>
                            <p:childTnLst>
                              <p:par>
                                <p:cTn id="613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14" dur="500" autoRev="1" fill="remove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15" dur="500" autoRev="1" fill="remove"/>
                                        <p:tgtEl>
                                          <p:spTgt spid="1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16" dur="500" autoRev="1" fill="remove"/>
                                        <p:tgtEl>
                                          <p:spTgt spid="1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7" dur="500" autoRev="1" fill="remove"/>
                                        <p:tgtEl>
                                          <p:spTgt spid="1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8" fill="hold">
                            <p:stCondLst>
                              <p:cond delay="1000"/>
                            </p:stCondLst>
                            <p:childTnLst>
                              <p:par>
                                <p:cTn id="619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4" dur="10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26" grpId="0" animBg="1"/>
      <p:bldP spid="26" grpId="1" animBg="1"/>
      <p:bldP spid="27" grpId="0" animBg="1"/>
      <p:bldP spid="27" grpId="1" animBg="1"/>
      <p:bldP spid="43" grpId="0" animBg="1"/>
      <p:bldP spid="43" grpId="1" animBg="1"/>
      <p:bldP spid="44" grpId="0" animBg="1"/>
      <p:bldP spid="44" grpId="1" animBg="1"/>
      <p:bldP spid="46" grpId="0" animBg="1"/>
      <p:bldP spid="46" grpId="1" animBg="1"/>
      <p:bldP spid="70" grpId="0" animBg="1"/>
      <p:bldP spid="70" grpId="1" animBg="1"/>
      <p:bldP spid="89" grpId="0" animBg="1"/>
      <p:bldP spid="89" grpId="1" animBg="1"/>
      <p:bldP spid="91" grpId="0" animBg="1"/>
      <p:bldP spid="91" grpId="1" animBg="1"/>
      <p:bldP spid="97" grpId="0" animBg="1"/>
      <p:bldP spid="97" grpId="1" animBg="1"/>
      <p:bldP spid="98" grpId="0" animBg="1"/>
      <p:bldP spid="98" grpId="1" animBg="1"/>
      <p:bldP spid="99" grpId="0" animBg="1"/>
      <p:bldP spid="99" grpId="1" animBg="1"/>
      <p:bldP spid="100" grpId="0" animBg="1"/>
      <p:bldP spid="100" grpId="1" animBg="1"/>
      <p:bldP spid="102" grpId="0" animBg="1"/>
      <p:bldP spid="102" grpId="1" animBg="1"/>
      <p:bldP spid="102" grpId="2" animBg="1"/>
      <p:bldP spid="103" grpId="0" animBg="1"/>
      <p:bldP spid="103" grpId="1" animBg="1"/>
      <p:bldP spid="103" grpId="2" animBg="1"/>
      <p:bldP spid="107" grpId="0" animBg="1"/>
      <p:bldP spid="107" grpId="1" animBg="1"/>
      <p:bldP spid="107" grpId="2" animBg="1"/>
      <p:bldP spid="108" grpId="0" animBg="1"/>
      <p:bldP spid="108" grpId="1" animBg="1"/>
      <p:bldP spid="108" grpId="2" animBg="1"/>
      <p:bldP spid="109" grpId="0" animBg="1"/>
      <p:bldP spid="109" grpId="1" animBg="1"/>
      <p:bldP spid="109" grpId="2" animBg="1"/>
      <p:bldP spid="110" grpId="0" animBg="1"/>
      <p:bldP spid="110" grpId="1" animBg="1"/>
      <p:bldP spid="110" grpId="2" animBg="1"/>
      <p:bldP spid="111" grpId="0" animBg="1"/>
      <p:bldP spid="111" grpId="1" animBg="1"/>
      <p:bldP spid="111" grpId="2" animBg="1"/>
      <p:bldP spid="112" grpId="0" animBg="1"/>
      <p:bldP spid="112" grpId="1" animBg="1"/>
      <p:bldP spid="112" grpId="2" animBg="1"/>
      <p:bldP spid="113" grpId="0" animBg="1"/>
      <p:bldP spid="113" grpId="1" animBg="1"/>
      <p:bldP spid="113" grpId="2" animBg="1"/>
      <p:bldP spid="114" grpId="0" animBg="1"/>
      <p:bldP spid="114" grpId="1" animBg="1"/>
      <p:bldP spid="114" grpId="2" animBg="1"/>
      <p:bldP spid="115" grpId="0" animBg="1"/>
      <p:bldP spid="115" grpId="1" animBg="1"/>
      <p:bldP spid="115" grpId="2" animBg="1"/>
      <p:bldP spid="116" grpId="0" animBg="1"/>
      <p:bldP spid="116" grpId="1" animBg="1"/>
      <p:bldP spid="116" grpId="2" animBg="1"/>
      <p:bldP spid="117" grpId="0" animBg="1"/>
      <p:bldP spid="117" grpId="1" animBg="1"/>
      <p:bldP spid="117" grpId="2" animBg="1"/>
      <p:bldP spid="118" grpId="0" animBg="1"/>
      <p:bldP spid="118" grpId="1" animBg="1"/>
      <p:bldP spid="118" grpId="2" animBg="1"/>
      <p:bldP spid="119" grpId="0" animBg="1"/>
      <p:bldP spid="119" grpId="1" animBg="1"/>
      <p:bldP spid="119" grpId="2" animBg="1"/>
      <p:bldP spid="104" grpId="0" animBg="1"/>
      <p:bldP spid="104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4.6|4.6|9.8|7.5|6.4|14|10.1|7.3|11.9|4.8|2.7|5.2|7.4|5.1|7.9|4.6|8|12.2|4.7|7.5|4.1|13.6|8.9|4.3|2|4.7|8.3|6.6|2.4|4.3|8|4.6|7.2|6.3|4.6|6.2"/>
</p:tagLst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1325</TotalTime>
  <Words>183</Words>
  <Application>Microsoft Office PowerPoint</Application>
  <PresentationFormat>Экран (4:3)</PresentationFormat>
  <Paragraphs>82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Воздушный поток</vt:lpstr>
      <vt:lpstr>Знай и соблюдай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ALEX</cp:lastModifiedBy>
  <cp:revision>50</cp:revision>
  <dcterms:modified xsi:type="dcterms:W3CDTF">2012-02-19T14:56:47Z</dcterms:modified>
</cp:coreProperties>
</file>