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5" r:id="rId6"/>
    <p:sldId id="262" r:id="rId7"/>
    <p:sldId id="267" r:id="rId8"/>
    <p:sldId id="268" r:id="rId9"/>
    <p:sldId id="264" r:id="rId10"/>
    <p:sldId id="263" r:id="rId11"/>
    <p:sldId id="277" r:id="rId12"/>
    <p:sldId id="276" r:id="rId13"/>
    <p:sldId id="269" r:id="rId14"/>
    <p:sldId id="270" r:id="rId15"/>
    <p:sldId id="271" r:id="rId16"/>
    <p:sldId id="272" r:id="rId17"/>
    <p:sldId id="274" r:id="rId18"/>
    <p:sldId id="261" r:id="rId19"/>
    <p:sldId id="278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60"/>
  </p:normalViewPr>
  <p:slideViewPr>
    <p:cSldViewPr>
      <p:cViewPr>
        <p:scale>
          <a:sx n="70" d="100"/>
          <a:sy n="70" d="100"/>
        </p:scale>
        <p:origin x="-1920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31.01.2014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Сергеевич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Тургенев.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«Муму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3703268" cy="4752528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2060848"/>
            <a:ext cx="3528392" cy="4657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24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130100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барыня, увидев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Муму, приказала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её.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знакомстве, собака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оскалила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зубы, после чего барыня велела убрать со двора животное.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412775"/>
            <a:ext cx="3960440" cy="5381033"/>
          </a:xfrm>
        </p:spPr>
      </p:pic>
    </p:spTree>
    <p:extLst>
      <p:ext uri="{BB962C8B-B14F-4D97-AF65-F5344CB8AC3E}">
        <p14:creationId xmlns:p14="http://schemas.microsoft.com/office/powerpoint/2010/main" val="86875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18072" cy="9361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дворовых продал Муму на базаре за полтинник.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3" b="553"/>
          <a:stretch/>
        </p:blipFill>
        <p:spPr bwMode="auto">
          <a:xfrm>
            <a:off x="3131840" y="1044000"/>
            <a:ext cx="3816424" cy="573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72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8448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описывает неравнодушие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Герасима 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Муму после ее исчезновения: повсюду бегал, искал,  кликал по-своему, имел истомленный вид, неверную походку, запыленную одежду, безжизненное и окаменелое лицо.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0848"/>
            <a:ext cx="4392488" cy="4392488"/>
          </a:xfrm>
        </p:spPr>
      </p:pic>
    </p:spTree>
    <p:extLst>
      <p:ext uri="{BB962C8B-B14F-4D97-AF65-F5344CB8AC3E}">
        <p14:creationId xmlns:p14="http://schemas.microsoft.com/office/powerpoint/2010/main" val="3456140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920880" cy="10527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вновь, его отношение к Муму после возвращения: крик радости, стиснул в объятьях, обласкал ее.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052736"/>
            <a:ext cx="4536504" cy="5522700"/>
          </a:xfrm>
        </p:spPr>
      </p:pic>
    </p:spTree>
    <p:extLst>
      <p:ext uri="{BB962C8B-B14F-4D97-AF65-F5344CB8AC3E}">
        <p14:creationId xmlns:p14="http://schemas.microsoft.com/office/powerpoint/2010/main" val="251609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992888" cy="134076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 догадался, что собаку свели по приказанию барыни, поэтому он прятал ее в своей каморке. Но однажды на ночной прогулке Муму выдала себя громким лаем.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24744"/>
            <a:ext cx="4248472" cy="5645810"/>
          </a:xfrm>
        </p:spPr>
      </p:pic>
    </p:spTree>
    <p:extLst>
      <p:ext uri="{BB962C8B-B14F-4D97-AF65-F5344CB8AC3E}">
        <p14:creationId xmlns:p14="http://schemas.microsoft.com/office/powerpoint/2010/main" val="342944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992888" cy="1008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Барыня ради своего спокойствия велит избавиться от животного.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24744"/>
            <a:ext cx="7272808" cy="5272989"/>
          </a:xfrm>
        </p:spPr>
      </p:pic>
    </p:spTree>
    <p:extLst>
      <p:ext uri="{BB962C8B-B14F-4D97-AF65-F5344CB8AC3E}">
        <p14:creationId xmlns:p14="http://schemas.microsoft.com/office/powerpoint/2010/main" val="373445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3240360" cy="388843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 взял на себя ответственность уничтожить Муму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решил утопить любимое животное.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16632"/>
            <a:ext cx="4248472" cy="6664168"/>
          </a:xfrm>
        </p:spPr>
      </p:pic>
    </p:spTree>
    <p:extLst>
      <p:ext uri="{BB962C8B-B14F-4D97-AF65-F5344CB8AC3E}">
        <p14:creationId xmlns:p14="http://schemas.microsoft.com/office/powerpoint/2010/main" val="11790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3407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трактире он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накормил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собачку, долго смотрел на нее, две слезы выкатились из его глаз.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124743"/>
            <a:ext cx="4104456" cy="5458053"/>
          </a:xfrm>
        </p:spPr>
      </p:pic>
    </p:spTree>
    <p:extLst>
      <p:ext uri="{BB962C8B-B14F-4D97-AF65-F5344CB8AC3E}">
        <p14:creationId xmlns:p14="http://schemas.microsoft.com/office/powerpoint/2010/main" val="18112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177281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нелегко было выполнить данное обещание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лодке на реке он приник головой к собаке. С болезненным и озлобленным лицом, закрытыми глазами Герасим утопил животное.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772815"/>
            <a:ext cx="4248472" cy="5042697"/>
          </a:xfrm>
        </p:spPr>
      </p:pic>
    </p:spTree>
    <p:extLst>
      <p:ext uri="{BB962C8B-B14F-4D97-AF65-F5344CB8AC3E}">
        <p14:creationId xmlns:p14="http://schemas.microsoft.com/office/powerpoint/2010/main" val="219984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992888" cy="141763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после этого он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покинул усадьбу. В родную деревню он шел безостановочно, с отвагой и радостной решимостью.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4784"/>
            <a:ext cx="7272808" cy="4896544"/>
          </a:xfrm>
        </p:spPr>
      </p:pic>
    </p:spTree>
    <p:extLst>
      <p:ext uri="{BB962C8B-B14F-4D97-AF65-F5344CB8AC3E}">
        <p14:creationId xmlns:p14="http://schemas.microsoft.com/office/powerpoint/2010/main" val="158162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67544" y="332656"/>
            <a:ext cx="3008313" cy="46910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герой этого произведения -  Герасим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мужчина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двенадцати вершков роста, сложенный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богатырём, необычайной силы.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6632"/>
            <a:ext cx="4320479" cy="6472629"/>
          </a:xfrm>
        </p:spPr>
      </p:pic>
    </p:spTree>
    <p:extLst>
      <p:ext uri="{BB962C8B-B14F-4D97-AF65-F5344CB8AC3E}">
        <p14:creationId xmlns:p14="http://schemas.microsoft.com/office/powerpoint/2010/main" val="30390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203604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слов сестры автора сюжет повести 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 не вымысел, а основан на реальных событиях. Под образом барыни явилась его мать Варвара, а персонажем Герасима был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дворник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Андрей, Муму - собака породы спаниель. Разница с повестью только в том, что Андрей остался служить барыне.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87436"/>
            <a:ext cx="2549102" cy="3981924"/>
          </a:xfrm>
        </p:spPr>
      </p:pic>
      <p:sp>
        <p:nvSpPr>
          <p:cNvPr id="7" name="TextBox 6"/>
          <p:cNvSpPr txBox="1"/>
          <p:nvPr/>
        </p:nvSpPr>
        <p:spPr>
          <a:xfrm>
            <a:off x="827584" y="203604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мать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0" t="-169" r="29557" b="38080"/>
          <a:stretch/>
        </p:blipFill>
        <p:spPr bwMode="auto">
          <a:xfrm>
            <a:off x="5482899" y="2708920"/>
            <a:ext cx="3081472" cy="37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23635" y="2036042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64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2880320" cy="547260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Барыня взяла его из деревни, где он жил один, в небольшой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избушке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568" y="548680"/>
            <a:ext cx="4109947" cy="5544616"/>
          </a:xfrm>
        </p:spPr>
      </p:pic>
    </p:spTree>
    <p:extLst>
      <p:ext uri="{BB962C8B-B14F-4D97-AF65-F5344CB8AC3E}">
        <p14:creationId xmlns:p14="http://schemas.microsoft.com/office/powerpoint/2010/main" val="215572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674056" cy="86409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Несчастье его заключалось в том, что от рождения был  глухонемым.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85"/>
          <a:stretch/>
        </p:blipFill>
        <p:spPr bwMode="auto">
          <a:xfrm>
            <a:off x="2483768" y="1124744"/>
            <a:ext cx="4752528" cy="54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7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179512" y="188641"/>
            <a:ext cx="3286001" cy="244827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Герасиму нравилась девушка по имени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Татьяна, которая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отвечала взаимностью.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680"/>
            <a:ext cx="4163169" cy="5532450"/>
          </a:xfrm>
        </p:spPr>
      </p:pic>
    </p:spTree>
    <p:extLst>
      <p:ext uri="{BB962C8B-B14F-4D97-AF65-F5344CB8AC3E}">
        <p14:creationId xmlns:p14="http://schemas.microsoft.com/office/powerpoint/2010/main" val="37920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счастлив,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спас тонущего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реке щенка.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72816"/>
            <a:ext cx="606293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2079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992888" cy="141763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звал собаку, характерным для немых, мычанием, а дворовые звали ее Муму. Герасим ухаживал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ней,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любил её без памяти. Она приносила ему огромную радость.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12776"/>
            <a:ext cx="4464496" cy="5255031"/>
          </a:xfrm>
        </p:spPr>
      </p:pic>
    </p:spTree>
    <p:extLst>
      <p:ext uri="{BB962C8B-B14F-4D97-AF65-F5344CB8AC3E}">
        <p14:creationId xmlns:p14="http://schemas.microsoft.com/office/powerpoint/2010/main" val="212899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818072" cy="14176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Муму привязалась 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хозяину, постоянно сопровождала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Собака была умна, попросту не лаяла, отлично сторожила.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908720"/>
            <a:ext cx="3960440" cy="5933244"/>
          </a:xfrm>
        </p:spPr>
      </p:pic>
    </p:spTree>
    <p:extLst>
      <p:ext uri="{BB962C8B-B14F-4D97-AF65-F5344CB8AC3E}">
        <p14:creationId xmlns:p14="http://schemas.microsoft.com/office/powerpoint/2010/main" val="214351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86112" cy="121500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Шло время. Герасим очень был доволен своей судьбой, до тех пор пока не случились некоторые обстоятельства.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3" y="1052736"/>
            <a:ext cx="6065955" cy="5616624"/>
          </a:xfrm>
        </p:spPr>
      </p:pic>
    </p:spTree>
    <p:extLst>
      <p:ext uri="{BB962C8B-B14F-4D97-AF65-F5344CB8AC3E}">
        <p14:creationId xmlns:p14="http://schemas.microsoft.com/office/powerpoint/2010/main" val="302508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1979</TotalTime>
  <Words>386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Иван Сергеевич Тургенев.   «Муму» </vt:lpstr>
      <vt:lpstr>Презентация PowerPoint</vt:lpstr>
      <vt:lpstr>Барыня взяла его из деревни, где он жил один, в небольшой избушке.</vt:lpstr>
      <vt:lpstr>Несчастье его заключалось в том, что от рождения был  глухонемым.</vt:lpstr>
      <vt:lpstr>Презентация PowerPoint</vt:lpstr>
      <vt:lpstr>Герасим стал счастлив, лишь когда спас тонущего в реке щенка. </vt:lpstr>
      <vt:lpstr>Он звал собаку, характерным для немых, мычанием, а дворовые звали ее Муму. Герасим ухаживал за ней, любил её без памяти. Она приносила ему огромную радость.</vt:lpstr>
      <vt:lpstr>Муму привязалась к своему хозяину, постоянно сопровождала его. Собака была умна, попросту не лаяла, отлично сторожила.</vt:lpstr>
      <vt:lpstr>Шло время. Герасим очень был доволен своей судьбой, до тех пор пока не случились некоторые обстоятельства. </vt:lpstr>
      <vt:lpstr>  Однажды барыня, увидев Муму, приказала привести её. При знакомстве, собака оскалила зубы, после чего барыня велела убрать со двора животное.  </vt:lpstr>
      <vt:lpstr>Один из дворовых продал Муму на базаре за полтинник.</vt:lpstr>
      <vt:lpstr>Автор описывает неравнодушие Герасима к Муму после ее исчезновения: повсюду бегал, искал,  кликал по-своему, имел истомленный вид, неверную походку, запыленную одежду, безжизненное и окаменелое лицо.</vt:lpstr>
      <vt:lpstr>И вновь, его отношение к Муму после возвращения: крик радости, стиснул в объятьях, обласкал ее. </vt:lpstr>
      <vt:lpstr>Герасим догадался, что собаку свели по приказанию барыни, поэтому он прятал ее в своей каморке. Но однажды на ночной прогулке Муму выдала себя громким лаем.   </vt:lpstr>
      <vt:lpstr>Барыня ради своего спокойствия велит избавиться от животного. </vt:lpstr>
      <vt:lpstr>Герасим взял на себя ответственность уничтожить Муму. Он решил утопить любимое животное. </vt:lpstr>
      <vt:lpstr>В трактире он накормил собачку, долго смотрел на нее, две слезы выкатились из его глаз.</vt:lpstr>
      <vt:lpstr>Ему нелегко было выполнить данное обещание. В лодке на реке он приник головой к собаке. С болезненным и озлобленным лицом, закрытыми глазами Герасим утопил животное. </vt:lpstr>
      <vt:lpstr>Сразу после этого он покинул усадьбу. В родную деревню он шел безостановочно, с отвагой и радостной решимостью. </vt:lpstr>
      <vt:lpstr>Со слов сестры автора сюжет повести «Муму» -  не вымысел, а основан на реальных событиях. Под образом барыни явилась его мать Варвара, а персонажем Герасима был немой дворник Андрей, Муму - собака породы спаниель. Разница с повестью только в том, что Андрей остался служить барыне.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Сергеевич Тургенев.</dc:title>
  <dc:creator>Ефимов</dc:creator>
  <cp:lastModifiedBy>user</cp:lastModifiedBy>
  <cp:revision>68</cp:revision>
  <dcterms:created xsi:type="dcterms:W3CDTF">2013-12-15T13:37:01Z</dcterms:created>
  <dcterms:modified xsi:type="dcterms:W3CDTF">2014-01-31T12:39:32Z</dcterms:modified>
</cp:coreProperties>
</file>