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68" r:id="rId8"/>
    <p:sldId id="264" r:id="rId9"/>
    <p:sldId id="270" r:id="rId10"/>
    <p:sldId id="276" r:id="rId11"/>
    <p:sldId id="269" r:id="rId12"/>
    <p:sldId id="271" r:id="rId13"/>
    <p:sldId id="265" r:id="rId14"/>
    <p:sldId id="266" r:id="rId15"/>
    <p:sldId id="272" r:id="rId16"/>
    <p:sldId id="267" r:id="rId17"/>
    <p:sldId id="27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11\Desktop\Adventure_tourism_caucasas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7" y="29823"/>
            <a:ext cx="9138741" cy="685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260" y="2708920"/>
            <a:ext cx="91387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Ногайцы.</a:t>
            </a:r>
          </a:p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 одного народа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86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11\Desktop\noflag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1400" y="476672"/>
            <a:ext cx="7315200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1400" y="4954860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Одним из символов ногайской культуры является изображение крылатой волчицы </a:t>
            </a:r>
            <a:r>
              <a:rPr lang="ru-RU" sz="2400" dirty="0"/>
              <a:t>- </a:t>
            </a:r>
            <a:r>
              <a:rPr lang="ru-RU" sz="2400" dirty="0" err="1"/>
              <a:t>Коьк</a:t>
            </a:r>
            <a:r>
              <a:rPr lang="ru-RU" sz="2400" dirty="0"/>
              <a:t> </a:t>
            </a:r>
            <a:r>
              <a:rPr lang="ru-RU" sz="2400" dirty="0" err="1" smtClean="0"/>
              <a:t>боьри</a:t>
            </a:r>
            <a:r>
              <a:rPr lang="ru-RU" sz="2400" dirty="0" smtClean="0"/>
              <a:t>. С появлением этого символа связана старинная тюркская легенда.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433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1140" y="47667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Согласно </a:t>
            </a:r>
            <a:r>
              <a:rPr lang="ru-RU" sz="2400" dirty="0" smtClean="0"/>
              <a:t>легенде, </a:t>
            </a:r>
            <a:r>
              <a:rPr lang="ru-RU" sz="2400" dirty="0"/>
              <a:t>некогда тюрки были истреблены жестокими врагами, сохранившими жизнь лишь одному раненому </a:t>
            </a:r>
            <a:r>
              <a:rPr lang="ru-RU" sz="2400" dirty="0" smtClean="0"/>
              <a:t>мальчику по имени </a:t>
            </a:r>
            <a:r>
              <a:rPr lang="ru-RU" sz="2400" dirty="0" err="1" smtClean="0"/>
              <a:t>Ашин</a:t>
            </a:r>
            <a:r>
              <a:rPr lang="ru-RU" sz="2400" dirty="0" smtClean="0"/>
              <a:t>, </a:t>
            </a:r>
            <a:r>
              <a:rPr lang="ru-RU" sz="2400" dirty="0"/>
              <a:t>которого оставили умирать. От голодной смерти мальчика спасла волчица, которая выкормила и вырастила его. Через десять лет юноша был убит, а волчица скрылась в долине, окружённой горами, и родила там десять сыновей, от которых берут начало десять тюркских племён.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3"/>
            <a:ext cx="3533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Фольклор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6386" name="Picture 2" descr="C:\Users\111\Desktop\Dmkp_Iuvw-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988" y="2132856"/>
            <a:ext cx="3390435" cy="33904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55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25144"/>
            <a:ext cx="6892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Основным видом жилья ногайцев были юрты. Юрты </a:t>
            </a:r>
            <a:r>
              <a:rPr lang="ru-RU" sz="2400" b="1" dirty="0"/>
              <a:t>были приспособлены к кочевому быту народа. Юрты типа "</a:t>
            </a:r>
            <a:r>
              <a:rPr lang="ru-RU" sz="2400" b="1" dirty="0" err="1"/>
              <a:t>термэ</a:t>
            </a:r>
            <a:r>
              <a:rPr lang="ru-RU" sz="2400" b="1" dirty="0"/>
              <a:t>" была разборной, а типа "отав" - </a:t>
            </a:r>
            <a:r>
              <a:rPr lang="ru-RU" sz="2400" b="1" dirty="0" err="1"/>
              <a:t>неразобной</a:t>
            </a:r>
            <a:r>
              <a:rPr lang="ru-RU" sz="2400" b="1" dirty="0"/>
              <a:t>.</a:t>
            </a:r>
          </a:p>
        </p:txBody>
      </p:sp>
      <p:pic>
        <p:nvPicPr>
          <p:cNvPr id="5122" name="Picture 2" descr="C:\Users\111\Desktop\у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676" y="1330595"/>
            <a:ext cx="3926284" cy="27744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11\Desktop\1348267489_0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30595"/>
            <a:ext cx="3548732" cy="27744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2780" y="404663"/>
            <a:ext cx="2433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Жилье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58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476672"/>
            <a:ext cx="4086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Национальный костюм ногайцев складывался в течение многих веков. Он характеризовался чертами типичными как для кочевого, так и для оседлого образа жизни народа. Одежду у ногайцев шили вручную женщины. Богатые женщины украшали одежду дорогими вышивками, носили золотые, серебряные украшения.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863" y="404663"/>
            <a:ext cx="2773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Одежда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147" name="Picture 3" descr="C:\Users\111\Desktop\photo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528392" cy="4704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611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744" y="620888"/>
            <a:ext cx="43722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Мужчины одевали нательную рубаху, которая доходила до колен и заправлялась шаровары</a:t>
            </a:r>
            <a:r>
              <a:rPr lang="ru-RU" sz="2400" b="1" dirty="0" smtClean="0"/>
              <a:t>. Штаны </a:t>
            </a:r>
            <a:r>
              <a:rPr lang="ru-RU" sz="2400" b="1" dirty="0"/>
              <a:t>заправлялись в сапоги. Они были широкие, удобные для езды на лошади. </a:t>
            </a:r>
            <a:r>
              <a:rPr lang="ru-RU" sz="2400" b="1" dirty="0" smtClean="0"/>
              <a:t>Пояс был </a:t>
            </a:r>
            <a:r>
              <a:rPr lang="ru-RU" sz="2400" b="1" dirty="0"/>
              <a:t>узким с металлической пряжкой и ременными </a:t>
            </a:r>
            <a:r>
              <a:rPr lang="ru-RU" sz="2400" b="1" dirty="0" err="1" smtClean="0"/>
              <a:t>подвесками.На</a:t>
            </a:r>
            <a:r>
              <a:rPr lang="ru-RU" sz="2400" b="1" dirty="0" smtClean="0"/>
              <a:t> </a:t>
            </a:r>
            <a:r>
              <a:rPr lang="ru-RU" sz="2400" b="1" dirty="0"/>
              <a:t>поясе висел нож или кинжал в </a:t>
            </a:r>
            <a:r>
              <a:rPr lang="ru-RU" sz="2400" b="1" dirty="0" smtClean="0"/>
              <a:t>ножнах</a:t>
            </a:r>
            <a:r>
              <a:rPr lang="ru-RU" sz="2400" b="1" dirty="0"/>
              <a:t>. На рубаху ногайцы надевали куртку-безрукавку. Существовал и кафтан без подкладки. </a:t>
            </a:r>
          </a:p>
        </p:txBody>
      </p:sp>
      <p:pic>
        <p:nvPicPr>
          <p:cNvPr id="3075" name="Picture 3" descr="C:\Users\111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708" y="620888"/>
            <a:ext cx="3888432" cy="532634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181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4920" y="548680"/>
            <a:ext cx="37261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Богатые </a:t>
            </a:r>
            <a:r>
              <a:rPr lang="ru-RU" sz="2400" b="1" dirty="0"/>
              <a:t>ногайцы носили бешмет. </a:t>
            </a:r>
            <a:r>
              <a:rPr lang="ru-RU" sz="2400" b="1" dirty="0" smtClean="0"/>
              <a:t>Верхнюю </a:t>
            </a:r>
            <a:r>
              <a:rPr lang="ru-RU" sz="2400" b="1" dirty="0"/>
              <a:t>мужскую одежду дополняла длинная бурка из тонкого войлока с широкими </a:t>
            </a:r>
            <a:r>
              <a:rPr lang="ru-RU" sz="2400" b="1" dirty="0" err="1"/>
              <a:t>плехами</a:t>
            </a:r>
            <a:r>
              <a:rPr lang="ru-RU" sz="2400" b="1" dirty="0"/>
              <a:t>. Зимой поверх легкой одежды надевали шубу из разных шкур. Разнообразными были и головные уборы. Мужскую одежду дополняло </a:t>
            </a:r>
            <a:r>
              <a:rPr lang="ru-RU" sz="2400" b="1" dirty="0" smtClean="0"/>
              <a:t>оружие </a:t>
            </a:r>
            <a:r>
              <a:rPr lang="ru-RU" sz="2400" b="1" dirty="0"/>
              <a:t>и воинские доспехи. </a:t>
            </a:r>
          </a:p>
          <a:p>
            <a:endParaRPr lang="ru-RU" b="1" dirty="0"/>
          </a:p>
        </p:txBody>
      </p:sp>
      <p:pic>
        <p:nvPicPr>
          <p:cNvPr id="7170" name="Picture 2" descr="C:\Users\111\Desktop\imagesаа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004" y="606086"/>
            <a:ext cx="3693988" cy="54311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0543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200" y="476672"/>
            <a:ext cx="46568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Женская одежда была очень нарядна. Ниже пояса женщины носили длинные юбки с искусной вышивкой. На тело надевали рубаху. На </a:t>
            </a:r>
            <a:r>
              <a:rPr lang="ru-RU" sz="2400" b="1" dirty="0"/>
              <a:t>нательную рубаху надевали короткий шелковый кафтан, который плотно облегал фигуру. Зимой носили меховые шубы. </a:t>
            </a:r>
            <a:r>
              <a:rPr lang="ru-RU" sz="2400" b="1" dirty="0" smtClean="0"/>
              <a:t>Женщины </a:t>
            </a:r>
            <a:r>
              <a:rPr lang="ru-RU" sz="2400" b="1" dirty="0"/>
              <a:t>никогда не ходили с открытой головой. Традиционные женские головные уборы были разнообразны. Иногда женщины надевали чалму. </a:t>
            </a:r>
          </a:p>
        </p:txBody>
      </p:sp>
      <p:pic>
        <p:nvPicPr>
          <p:cNvPr id="8196" name="Picture 4" descr="C:\Users\111\Desktop\а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37723"/>
            <a:ext cx="3486522" cy="5454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675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04663"/>
            <a:ext cx="5400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Проживая рядом с черкесами, абазинами и русскими, ногайцы готовят практически те же блюда. Однако их своеобразие заключается в том, что в пище ногайцев преимущественно используется конина. Популярна, например, </a:t>
            </a:r>
            <a:r>
              <a:rPr lang="ru-RU" sz="2400" dirty="0" err="1"/>
              <a:t>казы</a:t>
            </a:r>
            <a:r>
              <a:rPr lang="ru-RU" sz="2400" dirty="0"/>
              <a:t> — конская колбаса, </a:t>
            </a:r>
            <a:r>
              <a:rPr lang="ru-RU" sz="2400" dirty="0" err="1"/>
              <a:t>кувурмаш</a:t>
            </a:r>
            <a:r>
              <a:rPr lang="ru-RU" sz="2400" dirty="0"/>
              <a:t> (жареная конская колбаса), </a:t>
            </a:r>
            <a:r>
              <a:rPr lang="ru-RU" sz="2400" dirty="0" err="1"/>
              <a:t>кунырма</a:t>
            </a:r>
            <a:r>
              <a:rPr lang="ru-RU" sz="2400" dirty="0"/>
              <a:t> (ягнятина жареная), кал-</a:t>
            </a:r>
            <a:r>
              <a:rPr lang="ru-RU" sz="2400" dirty="0" err="1"/>
              <a:t>жа</a:t>
            </a:r>
            <a:r>
              <a:rPr lang="ru-RU" sz="2400" dirty="0"/>
              <a:t> (лапша из курятины), бешбармак, кумыс. Употребляют ногайцы в пищу каши, различные виды сыров, пирогов, яичницу. Своеобразно готовится </a:t>
            </a:r>
            <a:r>
              <a:rPr lang="ru-RU" sz="2400" dirty="0" err="1"/>
              <a:t>ногашай</a:t>
            </a:r>
            <a:r>
              <a:rPr lang="ru-RU" sz="2400" dirty="0"/>
              <a:t> (ногайский чай), имеющий хорошие вкусовые качества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11266" name="Picture 2" descr="C:\Users\111\Desktop\13911_61_06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844146" cy="3035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708505"/>
            <a:ext cx="2148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      </a:t>
            </a:r>
            <a:r>
              <a:rPr lang="ru-RU" dirty="0" err="1" smtClean="0"/>
              <a:t>Мамырза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(</a:t>
            </a:r>
            <a:r>
              <a:rPr lang="ru-RU" dirty="0"/>
              <a:t>кукурузная каша)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3198" y="404663"/>
            <a:ext cx="2192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Кухня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060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4357694"/>
            <a:ext cx="6560234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Работу выполнил: </a:t>
            </a:r>
            <a:r>
              <a:rPr lang="ru-RU" sz="2000" dirty="0" err="1" smtClean="0"/>
              <a:t>Джемакулов</a:t>
            </a:r>
            <a:r>
              <a:rPr lang="ru-RU" sz="2000" dirty="0" smtClean="0"/>
              <a:t> Али</a:t>
            </a:r>
            <a:br>
              <a:rPr lang="ru-RU" sz="2000" dirty="0" smtClean="0"/>
            </a:br>
            <a:r>
              <a:rPr lang="ru-RU" sz="2000" dirty="0" smtClean="0"/>
              <a:t>ученик 2 класса</a:t>
            </a:r>
            <a:br>
              <a:rPr lang="ru-RU" sz="2000" dirty="0" smtClean="0"/>
            </a:br>
            <a:r>
              <a:rPr lang="ru-RU" sz="2000" dirty="0" smtClean="0"/>
              <a:t>МАОУ прогимназии</a:t>
            </a:r>
            <a:br>
              <a:rPr lang="ru-RU" sz="2000" dirty="0" smtClean="0"/>
            </a:br>
            <a:r>
              <a:rPr lang="ru-RU" sz="2000" dirty="0" smtClean="0"/>
              <a:t>«Центр детства»</a:t>
            </a:r>
            <a:br>
              <a:rPr lang="ru-RU" sz="2000" dirty="0" smtClean="0"/>
            </a:br>
            <a:r>
              <a:rPr lang="ru-RU" sz="2000" dirty="0" smtClean="0"/>
              <a:t>г.Новый Уренгой.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8229600" cy="22098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835" y="4149080"/>
            <a:ext cx="88569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Ногайцы - одна из малочисленных тюрко-язычных народностей Северного Кавказа. Ногайцы как народность оформилась во второй половине 15 века, на землях между Волгой и рекой Урал. До этого отдельные племена, вошедшие позже в их состав, кочевали и на </a:t>
            </a:r>
            <a:r>
              <a:rPr lang="ru-RU" sz="2400" b="1" dirty="0" err="1"/>
              <a:t>Предкавказской</a:t>
            </a:r>
            <a:r>
              <a:rPr lang="ru-RU" sz="2400" b="1" dirty="0"/>
              <a:t> </a:t>
            </a:r>
            <a:r>
              <a:rPr lang="ru-RU" sz="2400" b="1" dirty="0" smtClean="0"/>
              <a:t>равнине.</a:t>
            </a:r>
            <a:endParaRPr lang="ru-RU" sz="2400" b="1" dirty="0"/>
          </a:p>
          <a:p>
            <a:endParaRPr lang="ru-RU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1040" y="476672"/>
            <a:ext cx="6242671" cy="35283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765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2924" y="3439487"/>
            <a:ext cx="8748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настоящее время ногайцы проживают в основном на Северном Кавказе и Южной России — в </a:t>
            </a:r>
            <a:r>
              <a:rPr lang="ru-RU" sz="2400" dirty="0" smtClean="0"/>
              <a:t>Дагестане, в </a:t>
            </a:r>
            <a:r>
              <a:rPr lang="ru-RU" sz="2400" dirty="0"/>
              <a:t>Ставропольском </a:t>
            </a:r>
            <a:r>
              <a:rPr lang="ru-RU" sz="2400" dirty="0" smtClean="0"/>
              <a:t>крае, Карачаево-Черкесии . Чечне и </a:t>
            </a:r>
            <a:r>
              <a:rPr lang="ru-RU" sz="2400" dirty="0"/>
              <a:t>Астраханской </a:t>
            </a:r>
            <a:r>
              <a:rPr lang="ru-RU" sz="2400" dirty="0" smtClean="0"/>
              <a:t>области.</a:t>
            </a:r>
          </a:p>
          <a:p>
            <a:r>
              <a:rPr lang="ru-RU" sz="2400" dirty="0"/>
              <a:t>За последние десятилетия крупные ногайские диаспоры образовались в других регионах России — Москве, Санкт-Петербурге, Ямало-Ненецком автономном округе, Ханты-Мансийском автономном округе.</a:t>
            </a:r>
          </a:p>
          <a:p>
            <a:endParaRPr lang="ru-RU" sz="2800" dirty="0"/>
          </a:p>
        </p:txBody>
      </p:sp>
      <p:pic>
        <p:nvPicPr>
          <p:cNvPr id="13314" name="Picture 2" descr="C:\Users\111\Desktop\noghay2s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5254" y="372437"/>
            <a:ext cx="4076700" cy="2840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69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5772" y="908720"/>
            <a:ext cx="396044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dirty="0"/>
              <a:t>В Турции и Румынии проживают потомки переселившихся туда в XVIII—XIX вв. ногайцев, которые, в основном, восприняли этническую идентичность окружающего тюркского населения — соответственно, </a:t>
            </a:r>
            <a:r>
              <a:rPr lang="ru-RU" sz="2400" dirty="0" err="1"/>
              <a:t>турков</a:t>
            </a:r>
            <a:r>
              <a:rPr lang="ru-RU" sz="2400" dirty="0"/>
              <a:t> и румынских татар, — но помнят о своем ногайском происхождении.</a:t>
            </a:r>
          </a:p>
        </p:txBody>
      </p:sp>
      <p:pic>
        <p:nvPicPr>
          <p:cNvPr id="14338" name="Picture 2" descr="C:\Users\111\Desktop\imagesав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72816"/>
            <a:ext cx="4484339" cy="3105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94614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548679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Ногайцы как и многие </a:t>
            </a:r>
            <a:r>
              <a:rPr lang="ru-RU" sz="2400" b="1" dirty="0" err="1"/>
              <a:t>тюркоязычные</a:t>
            </a:r>
            <a:r>
              <a:rPr lang="ru-RU" sz="2400" b="1" dirty="0"/>
              <a:t> народы </a:t>
            </a:r>
            <a:r>
              <a:rPr lang="ru-RU" sz="2400" b="1" dirty="0" smtClean="0"/>
              <a:t>сформировались в </a:t>
            </a:r>
            <a:r>
              <a:rPr lang="ru-RU" sz="2400" b="1" dirty="0"/>
              <a:t>процессе длительного исторического развития. </a:t>
            </a:r>
            <a:r>
              <a:rPr lang="ru-RU" sz="2400" b="1" dirty="0" smtClean="0"/>
              <a:t>История </a:t>
            </a:r>
            <a:r>
              <a:rPr lang="ru-RU" sz="2400" b="1" dirty="0"/>
              <a:t>ногайцев связана с историей целого ряда племен и народов, некогда входивших в состав Тюркского каганата, империи монголов, государства Золотой Орды, а также с историей более древних племенных объединений таких, как болгары, хазары, печенеги</a:t>
            </a:r>
            <a:r>
              <a:rPr lang="ru-RU" sz="2400" b="1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639" y="404663"/>
            <a:ext cx="3003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2291" name="Picture 3" descr="C:\Users\111\Desktop\в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453" y="1988840"/>
            <a:ext cx="3600400" cy="34563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174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252" y="3678745"/>
            <a:ext cx="88842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После распада Золотой орды на северо-западе нынешнего Казахстана возникло новое государственное объединение — Ногайская Орда. </a:t>
            </a:r>
          </a:p>
          <a:p>
            <a:r>
              <a:rPr lang="ru-RU" sz="2400" dirty="0"/>
              <a:t>Название Ногайской Орды происходит от имени военачальника Золотой Орды — </a:t>
            </a:r>
            <a:r>
              <a:rPr lang="ru-RU" sz="2400" dirty="0" err="1"/>
              <a:t>Ногая</a:t>
            </a:r>
            <a:r>
              <a:rPr lang="ru-RU" sz="2400" dirty="0"/>
              <a:t>, который сыграл очень важную роль в истории Золотой Орды. </a:t>
            </a:r>
            <a:r>
              <a:rPr lang="ru-RU" sz="2400" dirty="0" err="1"/>
              <a:t>Ногай</a:t>
            </a:r>
            <a:r>
              <a:rPr lang="ru-RU" sz="2400" dirty="0"/>
              <a:t> участвовал в завоевательных походах Батыя, был военачальником у пяти ханов Золотой орды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1" name="Picture 3" descr="C:\Users\111\Desktop\nog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328592" cy="3109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492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4509120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  <a:p>
            <a:pPr algn="ctr"/>
            <a:r>
              <a:rPr lang="ru-RU" sz="2400" dirty="0"/>
              <a:t>Действительным же основателем государства ногайцев – Ногайской Орды, и династии ногайских </a:t>
            </a:r>
            <a:r>
              <a:rPr lang="ru-RU" sz="2400"/>
              <a:t>правителей </a:t>
            </a:r>
            <a:r>
              <a:rPr lang="ru-RU" sz="2400" smtClean="0"/>
              <a:t>считается </a:t>
            </a:r>
            <a:r>
              <a:rPr lang="ru-RU" sz="2400" dirty="0"/>
              <a:t>эмир </a:t>
            </a:r>
            <a:r>
              <a:rPr lang="ru-RU" sz="2400" dirty="0" err="1"/>
              <a:t>Едигей</a:t>
            </a:r>
            <a:r>
              <a:rPr lang="ru-RU" sz="2400" dirty="0"/>
              <a:t>. </a:t>
            </a:r>
          </a:p>
        </p:txBody>
      </p:sp>
      <p:pic>
        <p:nvPicPr>
          <p:cNvPr id="4098" name="Picture 2" descr="C:\Users\111\Desktop\nogayав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192216" cy="41908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71011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 начале XVI в Ногайской орде начался упадок. В </a:t>
            </a:r>
            <a:r>
              <a:rPr lang="ru-RU" sz="2400" dirty="0" smtClean="0"/>
              <a:t>пятидесятых </a:t>
            </a:r>
            <a:r>
              <a:rPr lang="ru-RU" sz="2400" dirty="0"/>
              <a:t>годах </a:t>
            </a:r>
            <a:r>
              <a:rPr lang="en-GB" sz="2400" dirty="0" smtClean="0"/>
              <a:t>XVI</a:t>
            </a:r>
            <a:r>
              <a:rPr lang="ru-RU" sz="2400" dirty="0" smtClean="0"/>
              <a:t> века после </a:t>
            </a:r>
            <a:r>
              <a:rPr lang="ru-RU" sz="2400" dirty="0"/>
              <a:t>присоединения Казанского, Астраханского ханств к России, Ногайская орда распалась на несколько самостоятельных владений. В результате трёхлетней засухи </a:t>
            </a:r>
            <a:r>
              <a:rPr lang="ru-RU" sz="2400" dirty="0" smtClean="0"/>
              <a:t> </a:t>
            </a:r>
            <a:r>
              <a:rPr lang="ru-RU" sz="2400" dirty="0"/>
              <a:t>пал весь скот, в среде </a:t>
            </a:r>
            <a:r>
              <a:rPr lang="ru-RU" sz="2400" dirty="0" smtClean="0"/>
              <a:t>ногайцев </a:t>
            </a:r>
            <a:r>
              <a:rPr lang="ru-RU" sz="2400" dirty="0"/>
              <a:t>началась междоусобная борьба, следом пришла эпидемия чумы, 80 % </a:t>
            </a:r>
            <a:r>
              <a:rPr lang="ru-RU" sz="2400" dirty="0" smtClean="0"/>
              <a:t>населения </a:t>
            </a:r>
            <a:r>
              <a:rPr lang="ru-RU" sz="2400" dirty="0"/>
              <a:t>вымерло, и </a:t>
            </a:r>
            <a:r>
              <a:rPr lang="ru-RU" sz="2400" dirty="0" smtClean="0"/>
              <a:t>ногайцы </a:t>
            </a:r>
            <a:r>
              <a:rPr lang="ru-RU" sz="2400" dirty="0"/>
              <a:t>стали откочёвывать на Северный Кавказ.</a:t>
            </a:r>
          </a:p>
        </p:txBody>
      </p:sp>
      <p:pic>
        <p:nvPicPr>
          <p:cNvPr id="15363" name="Picture 3" descr="C:\Users\111\Desktop\f798729a2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7084" y="1042578"/>
            <a:ext cx="3240360" cy="449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378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52536" y="2204864"/>
            <a:ext cx="98003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Традиции и культура ногайского народа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301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155</TotalTime>
  <Words>768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Gruppa01</cp:lastModifiedBy>
  <cp:revision>20</cp:revision>
  <dcterms:created xsi:type="dcterms:W3CDTF">2013-04-16T13:13:41Z</dcterms:created>
  <dcterms:modified xsi:type="dcterms:W3CDTF">2014-01-31T06:50:56Z</dcterms:modified>
</cp:coreProperties>
</file>