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0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8CC4-2910-4FE5-8EB1-D84630680236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928E4-0AF6-4A09-B347-90F44EA8DA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advClick="0" advTm="2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8CC4-2910-4FE5-8EB1-D84630680236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928E4-0AF6-4A09-B347-90F44EA8D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8CC4-2910-4FE5-8EB1-D84630680236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928E4-0AF6-4A09-B347-90F44EA8D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8CC4-2910-4FE5-8EB1-D84630680236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928E4-0AF6-4A09-B347-90F44EA8D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8CC4-2910-4FE5-8EB1-D84630680236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23928E4-0AF6-4A09-B347-90F44EA8D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 advTm="2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8CC4-2910-4FE5-8EB1-D84630680236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928E4-0AF6-4A09-B347-90F44EA8D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8CC4-2910-4FE5-8EB1-D84630680236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928E4-0AF6-4A09-B347-90F44EA8D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8CC4-2910-4FE5-8EB1-D84630680236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928E4-0AF6-4A09-B347-90F44EA8D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8CC4-2910-4FE5-8EB1-D84630680236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928E4-0AF6-4A09-B347-90F44EA8D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8CC4-2910-4FE5-8EB1-D84630680236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928E4-0AF6-4A09-B347-90F44EA8D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8CC4-2910-4FE5-8EB1-D84630680236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928E4-0AF6-4A09-B347-90F44EA8D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1B78CC4-2910-4FE5-8EB1-D84630680236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23928E4-0AF6-4A09-B347-90F44EA8D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advClick="0" advTm="200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/>
              <a:t>Организованная образовательная деятельность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«Едем, плаваем ,летаем»</a:t>
            </a:r>
            <a:endParaRPr lang="ru-RU" sz="44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 advClick="0" advTm="3000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1.Закрепить представление о транспорте, о том . что транспорт бывает наземный, воздушный, водный</a:t>
            </a:r>
          </a:p>
          <a:p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2.Активизация словаря: транспорт, дорога, рельсы, шпалы, самолет, корабль, поезд, автобус, пассажир, водитель, машинист, пилот; плыть, ехать, лететь</a:t>
            </a:r>
          </a:p>
          <a:p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3.Развивать общую,  мелкую и артикуляционную моторику</a:t>
            </a:r>
          </a:p>
          <a:p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4.Развивать речевое дыхание, учить изменять темп речи</a:t>
            </a:r>
          </a:p>
          <a:p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5.Упражнять в координация речи с движением, развитие общих речевых навыков 6.Развивать мышление, учить отгадывать загадки</a:t>
            </a:r>
          </a:p>
          <a:p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 advClick="0" advTm="2000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«С добрым утром!»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-С  добрым утром солнце, мы тебе рады! (поднять  руки вверх)</a:t>
            </a:r>
          </a:p>
          <a:p>
            <a:r>
              <a:rPr lang="ru-RU" dirty="0" smtClean="0"/>
              <a:t>Все мы проснулись, за руки взялись (опустить руки вниз)</a:t>
            </a:r>
          </a:p>
          <a:p>
            <a:r>
              <a:rPr lang="ru-RU" dirty="0" smtClean="0"/>
              <a:t>И Соня здесь, и Богдан здесь, и все вы здесь!(встать на цыпочки, поднять руки вверх)</a:t>
            </a:r>
          </a:p>
          <a:p>
            <a:r>
              <a:rPr lang="ru-RU" dirty="0" smtClean="0"/>
              <a:t>Хором: «Все здесь!»</a:t>
            </a:r>
          </a:p>
          <a:p>
            <a:endParaRPr lang="ru-RU" dirty="0"/>
          </a:p>
        </p:txBody>
      </p:sp>
      <p:pic>
        <p:nvPicPr>
          <p:cNvPr id="6" name="Содержимое 5" descr="IMG_689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1282700"/>
            <a:ext cx="5111750" cy="3833813"/>
          </a:xfrm>
        </p:spPr>
      </p:pic>
    </p:spTree>
  </p:cSld>
  <p:clrMapOvr>
    <a:masterClrMapping/>
  </p:clrMapOvr>
  <p:transition advClick="0" advTm="2000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«Обезьянка заблудилась»</a:t>
            </a:r>
            <a:endParaRPr lang="ru-RU" dirty="0"/>
          </a:p>
        </p:txBody>
      </p:sp>
      <p:pic>
        <p:nvPicPr>
          <p:cNvPr id="7" name="Содержимое 6" descr="IMG_689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32983" y="1600200"/>
            <a:ext cx="6278033" cy="4708525"/>
          </a:xfrm>
        </p:spPr>
      </p:pic>
    </p:spTree>
  </p:cSld>
  <p:clrMapOvr>
    <a:masterClrMapping/>
  </p:clrMapOvr>
  <p:transition advClick="0" advTm="2000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r>
              <a:rPr lang="ru-RU" dirty="0" err="1" smtClean="0"/>
              <a:t>Мы-шоферы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Едем, едем на машине.</a:t>
            </a:r>
          </a:p>
          <a:p>
            <a:r>
              <a:rPr lang="ru-RU" dirty="0" smtClean="0"/>
              <a:t>/имитируют движения рулем/</a:t>
            </a:r>
          </a:p>
          <a:p>
            <a:r>
              <a:rPr lang="ru-RU" dirty="0" smtClean="0"/>
              <a:t>Нажимаем на педаль.</a:t>
            </a:r>
          </a:p>
          <a:p>
            <a:r>
              <a:rPr lang="ru-RU" dirty="0" smtClean="0"/>
              <a:t>/ногу сгибают, вытягивают/</a:t>
            </a:r>
          </a:p>
          <a:p>
            <a:r>
              <a:rPr lang="ru-RU" dirty="0" smtClean="0"/>
              <a:t>Газ включаем, выключаем, </a:t>
            </a:r>
          </a:p>
          <a:p>
            <a:r>
              <a:rPr lang="ru-RU" dirty="0" smtClean="0"/>
              <a:t>/воображаемый рычаг поворачивают/</a:t>
            </a:r>
          </a:p>
          <a:p>
            <a:r>
              <a:rPr lang="ru-RU" dirty="0" smtClean="0"/>
              <a:t>Смотрим пристально мы вдаль.</a:t>
            </a:r>
          </a:p>
          <a:p>
            <a:r>
              <a:rPr lang="ru-RU" dirty="0" smtClean="0"/>
              <a:t>/приставляют ладонь ко лбу/</a:t>
            </a:r>
          </a:p>
          <a:p>
            <a:r>
              <a:rPr lang="ru-RU" dirty="0" smtClean="0"/>
              <a:t>"Дворники" счищают капли, </a:t>
            </a:r>
          </a:p>
          <a:p>
            <a:r>
              <a:rPr lang="ru-RU" dirty="0" smtClean="0"/>
              <a:t>/руки сгибают в локтях перед собой, ладони раскрывают, наклоняют руки влево, вправо/</a:t>
            </a:r>
          </a:p>
          <a:p>
            <a:r>
              <a:rPr lang="ru-RU" dirty="0" smtClean="0"/>
              <a:t>Вправо, влево. Чистота!</a:t>
            </a:r>
          </a:p>
          <a:p>
            <a:r>
              <a:rPr lang="ru-RU" dirty="0" smtClean="0"/>
              <a:t> Волосы ерошит ветер.</a:t>
            </a:r>
          </a:p>
          <a:p>
            <a:r>
              <a:rPr lang="ru-RU" dirty="0" smtClean="0"/>
              <a:t>/над головой пошевеливают пальцами рук/</a:t>
            </a:r>
          </a:p>
          <a:p>
            <a:r>
              <a:rPr lang="ru-RU" dirty="0" smtClean="0"/>
              <a:t>Мы - шоферы хоть куда!</a:t>
            </a:r>
          </a:p>
          <a:p>
            <a:r>
              <a:rPr lang="ru-RU" dirty="0" smtClean="0"/>
              <a:t>/поднимают вверх большие пальцы рук/</a:t>
            </a:r>
          </a:p>
          <a:p>
            <a:endParaRPr lang="ru-RU" dirty="0"/>
          </a:p>
        </p:txBody>
      </p:sp>
      <p:pic>
        <p:nvPicPr>
          <p:cNvPr id="7" name="Содержимое 6" descr="IMG_689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1282700"/>
            <a:ext cx="5111750" cy="3833813"/>
          </a:xfrm>
        </p:spPr>
      </p:pic>
    </p:spTree>
  </p:cSld>
  <p:clrMapOvr>
    <a:masterClrMapping/>
  </p:clrMapOvr>
  <p:transition advClick="0" advTm="2000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«Кругом вода, одна вода, на чем мы поплывем туда?»</a:t>
            </a:r>
            <a:endParaRPr lang="ru-RU" dirty="0"/>
          </a:p>
        </p:txBody>
      </p:sp>
      <p:pic>
        <p:nvPicPr>
          <p:cNvPr id="12" name="Содержимое 11" descr="IMG_690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17" name="Содержимое 16" descr="IMG_6906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  <p:transition advClick="0" advTm="2000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«Едем на поезде»</a:t>
            </a:r>
            <a:endParaRPr lang="ru-RU" dirty="0"/>
          </a:p>
        </p:txBody>
      </p:sp>
      <p:pic>
        <p:nvPicPr>
          <p:cNvPr id="7" name="Содержимое 6" descr="IMG_691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48706"/>
            <a:ext cx="4038600" cy="30289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Содержимое 7" descr="IMG_691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348706"/>
            <a:ext cx="4038600" cy="30289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advClick="0" advTm="2000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«Есть и </a:t>
            </a:r>
            <a:r>
              <a:rPr lang="ru-RU" sz="3600" dirty="0" err="1" smtClean="0"/>
              <a:t>водный,и</a:t>
            </a:r>
            <a:r>
              <a:rPr lang="ru-RU" sz="3600" dirty="0" smtClean="0"/>
              <a:t> воздушный, тот , что движется по суше» </a:t>
            </a:r>
            <a:endParaRPr lang="ru-RU" sz="3600" dirty="0"/>
          </a:p>
        </p:txBody>
      </p:sp>
      <p:pic>
        <p:nvPicPr>
          <p:cNvPr id="12" name="Содержимое 11" descr="IMG_693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8" name="Содержимое 7" descr="IMG_693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59</TotalTime>
  <Words>285</Words>
  <Application>Microsoft Office PowerPoint</Application>
  <PresentationFormat>Экран (4:3)</PresentationFormat>
  <Paragraphs>33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Организованная образовательная деятельность</vt:lpstr>
      <vt:lpstr>Задачи:</vt:lpstr>
      <vt:lpstr>«С добрым утром!»</vt:lpstr>
      <vt:lpstr>«Обезьянка заблудилась»</vt:lpstr>
      <vt:lpstr>«Мы-шоферы»</vt:lpstr>
      <vt:lpstr>«Кругом вода, одна вода, на чем мы поплывем туда?»</vt:lpstr>
      <vt:lpstr>«Едем на поезде»</vt:lpstr>
      <vt:lpstr>«Есть и водный,и воздушный, тот , что движется по суше» 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Организованная образова</dc:title>
  <dc:creator>Orel</dc:creator>
  <cp:lastModifiedBy>Orel</cp:lastModifiedBy>
  <cp:revision>8</cp:revision>
  <dcterms:created xsi:type="dcterms:W3CDTF">2012-10-14T13:34:40Z</dcterms:created>
  <dcterms:modified xsi:type="dcterms:W3CDTF">2014-01-31T05:53:41Z</dcterms:modified>
</cp:coreProperties>
</file>