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63" r:id="rId4"/>
    <p:sldId id="265" r:id="rId5"/>
    <p:sldId id="258" r:id="rId6"/>
    <p:sldId id="264" r:id="rId7"/>
    <p:sldId id="270" r:id="rId8"/>
    <p:sldId id="259" r:id="rId9"/>
    <p:sldId id="271" r:id="rId10"/>
    <p:sldId id="272" r:id="rId11"/>
    <p:sldId id="273" r:id="rId12"/>
    <p:sldId id="266" r:id="rId13"/>
    <p:sldId id="260" r:id="rId14"/>
    <p:sldId id="268" r:id="rId15"/>
    <p:sldId id="261" r:id="rId16"/>
    <p:sldId id="269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19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51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4CAB-E8BD-4A01-8B5A-6CAEFCCF13EC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5E81-1D7D-48B0-A153-22F30FBF60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4CAB-E8BD-4A01-8B5A-6CAEFCCF13EC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5E81-1D7D-48B0-A153-22F30FBF6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4CAB-E8BD-4A01-8B5A-6CAEFCCF13EC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5E81-1D7D-48B0-A153-22F30FBF6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4CAB-E8BD-4A01-8B5A-6CAEFCCF13EC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5E81-1D7D-48B0-A153-22F30FBF6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4CAB-E8BD-4A01-8B5A-6CAEFCCF13EC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F835E81-1D7D-48B0-A153-22F30FBF6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4CAB-E8BD-4A01-8B5A-6CAEFCCF13EC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5E81-1D7D-48B0-A153-22F30FBF6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4CAB-E8BD-4A01-8B5A-6CAEFCCF13EC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5E81-1D7D-48B0-A153-22F30FBF6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4CAB-E8BD-4A01-8B5A-6CAEFCCF13EC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5E81-1D7D-48B0-A153-22F30FBF6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4CAB-E8BD-4A01-8B5A-6CAEFCCF13EC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5E81-1D7D-48B0-A153-22F30FBF6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4CAB-E8BD-4A01-8B5A-6CAEFCCF13EC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5E81-1D7D-48B0-A153-22F30FBF6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54CAB-E8BD-4A01-8B5A-6CAEFCCF13EC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5E81-1D7D-48B0-A153-22F30FBF6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E654CAB-E8BD-4A01-8B5A-6CAEFCCF13EC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F835E81-1D7D-48B0-A153-22F30FBF6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jpeg"/><Relationship Id="rId2" Type="http://schemas.openxmlformats.org/officeDocument/2006/relationships/audio" Target="file:///C:\Users\user\Desktop\&#1087;&#1088;&#1077;&#1079;&#1077;&#1085;&#1090;\&#1086;&#1089;&#1077;&#1085;&#1100;\Evgenij_Doga_-_Osennij_vals_-_Vals_Iz_K_F_Moj_Laskovyj_I_Nezhnyj_Zver_(get-tune.net).mp3" TargetMode="External"/><Relationship Id="rId1" Type="http://schemas.openxmlformats.org/officeDocument/2006/relationships/audio" Target="file:///F:\&#1086;&#1089;&#1077;&#1085;&#1100;\Evgenij_Doga_-_Osennij_vals_-_Vals_Iz_K_F_Moj_Laskovyj_I_Nezhnyj_Zver_(get-tune.net).mp3" TargetMode="Externa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Music\&#1086;&#1089;&#1077;&#1085;&#1085;&#1080;&#1077;%20&#1087;&#1088;&#1086;&#1080;&#1079;&#1074;&#1077;&#1076;&#1077;&#1085;&#1080;&#1103;\CHajkovskij_-_Osennyaya_pesn_Vremena_goda._Oktyabr_(get-tune.net).mp3" TargetMode="Externa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6;&#1089;&#1077;&#1085;&#1100;\Antonio_Vivaldi_Antonio_Vivaldi_-_Osen_-_II._Adagio_molto_(get-tune.net)%20(1).mp3" TargetMode="Externa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87;&#1088;&#1077;&#1079;&#1077;&#1085;&#1090;\&#1086;&#1089;&#1077;&#1085;&#1100;\1.mp3" TargetMode="Externa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87;&#1088;&#1077;&#1079;&#1077;&#1085;&#1090;\&#1086;&#1089;&#1077;&#1085;&#1100;\&#1040;&#1083;&#1077;&#1082;&#1089;&#1077;&#1081;%20&#1056;&#1099;&#1073;&#1085;&#1080;&#1082;&#1086;&#1074;%20-%20&#1054;&#1089;&#1077;&#1085;&#1085;&#1103;&#1103;%20&#1052;&#1077;&#1083;&#1086;&#1076;&#1080;&#1103;%20&#1080;&#1079;%20&#1082;&#1092;%20&#1054;&#1089;&#1077;&#1085;&#1085;&#1103;&#1103;%20&#1048;&#1089;&#1090;&#1086;&#1088;&#1080;&#1103;%20(mp3ostrov.com).mp3" TargetMode="Externa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87;&#1088;&#1077;&#1079;&#1077;&#1085;&#1090;\&#1086;&#1089;&#1077;&#1085;&#1100;\3.mp3" TargetMode="Externa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user\Desktop\&#1087;&#1088;&#1077;&#1079;&#1077;&#1085;&#1090;\&#1086;&#1089;&#1077;&#1085;&#1100;\2.mp3" TargetMode="External"/><Relationship Id="rId1" Type="http://schemas.openxmlformats.org/officeDocument/2006/relationships/audio" Target="file:///C:\Users\user\Music\&#1086;&#1089;&#1077;&#1085;&#1085;&#1080;&#1077;%20&#1087;&#1088;&#1086;&#1080;&#1079;&#1074;&#1077;&#1076;&#1077;&#1085;&#1080;&#1103;\&#1040;&#1089;&#1090;&#1086;&#1088;%20&#1055;&#1100;&#1103;&#1094;&#1094;&#1086;&#1083;&#1083;&#1072;%20-%20&#1042;&#1088;&#1077;&#1084;&#1077;&#1085;&#1072;%20&#1075;&#1086;&#1076;&#1072;%20&#1074;%20&#1041;&#1091;&#1101;&#1085;&#1086;&#1089;-&#1040;&#1081;&#1088;&#1077;&#1089;&#1077;.%20&#1054;&#1089;&#1077;&#1085;&#1100;.mp3" TargetMode="Externa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0"/>
            <a:ext cx="8858312" cy="85723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Осень в музыке и живописи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812281"/>
            <a:ext cx="638164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Evgenij_Doga_-_Osennij_vals_-_Vals_Iz_K_F_Moj_Laskovyj_I_Nezhnyj_Zver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7158" y="5429264"/>
            <a:ext cx="304800" cy="304800"/>
          </a:xfrm>
          <a:prstGeom prst="rect">
            <a:avLst/>
          </a:prstGeom>
        </p:spPr>
      </p:pic>
      <p:pic>
        <p:nvPicPr>
          <p:cNvPr id="6" name="Рисунок 5" descr="Levitan_Osen_Doroga_v_derevn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8614" y="1142984"/>
            <a:ext cx="2223518" cy="3138859"/>
          </a:xfrm>
          <a:prstGeom prst="rect">
            <a:avLst/>
          </a:prstGeom>
        </p:spPr>
      </p:pic>
      <p:pic>
        <p:nvPicPr>
          <p:cNvPr id="7" name="Рисунок 6" descr="Levitan_Zolotay_ose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406" y="4822390"/>
            <a:ext cx="2357454" cy="1535568"/>
          </a:xfrm>
          <a:prstGeom prst="rect">
            <a:avLst/>
          </a:prstGeom>
        </p:spPr>
      </p:pic>
      <p:pic>
        <p:nvPicPr>
          <p:cNvPr id="8" name="Рисунок 7" descr="osennij-park клевер ю.ю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71736" y="4500570"/>
            <a:ext cx="3050280" cy="2260902"/>
          </a:xfrm>
          <a:prstGeom prst="rect">
            <a:avLst/>
          </a:prstGeom>
        </p:spPr>
      </p:pic>
      <p:pic>
        <p:nvPicPr>
          <p:cNvPr id="9" name="Рисунок 8" descr="osennij-pejzazh- клевер ю.ю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2845" y="1142984"/>
            <a:ext cx="3001501" cy="3048668"/>
          </a:xfrm>
          <a:prstGeom prst="rect">
            <a:avLst/>
          </a:prstGeom>
        </p:spPr>
      </p:pic>
      <p:pic>
        <p:nvPicPr>
          <p:cNvPr id="11" name="Рисунок 10" descr="savrasov-a-k-osen-derevushka-u-ruchya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51354" y="4066939"/>
            <a:ext cx="3181070" cy="2148143"/>
          </a:xfrm>
          <a:prstGeom prst="rect">
            <a:avLst/>
          </a:prstGeom>
        </p:spPr>
      </p:pic>
      <p:pic>
        <p:nvPicPr>
          <p:cNvPr id="12" name="Рисунок 11" descr="остроухов и.с в абрамцевском парке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20723" y="1571612"/>
            <a:ext cx="3283143" cy="2286016"/>
          </a:xfrm>
          <a:prstGeom prst="rect">
            <a:avLst/>
          </a:prstGeom>
        </p:spPr>
      </p:pic>
      <p:pic>
        <p:nvPicPr>
          <p:cNvPr id="13" name="Evgenij_Doga_-_Osennij_vals_-_Vals_Iz_K_F_Moj_Laskovyj_I_Nezhnyj_Zver_(get-tune.net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44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4447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351419574_6557990_8212020202036x302020rainy20moo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0430" y="142851"/>
            <a:ext cx="5500726" cy="6589869"/>
          </a:xfrm>
        </p:spPr>
      </p:pic>
    </p:spTree>
  </p:cSld>
  <p:clrMapOvr>
    <a:masterClrMapping/>
  </p:clrMapOvr>
  <p:transition advTm="30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olor_autumn_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140" y="214290"/>
            <a:ext cx="8737578" cy="6357982"/>
          </a:xfrm>
        </p:spPr>
      </p:pic>
    </p:spTree>
  </p:cSld>
  <p:clrMapOvr>
    <a:masterClrMapping/>
  </p:clrMapOvr>
  <p:transition advTm="30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85728"/>
            <a:ext cx="3336792" cy="933472"/>
          </a:xfrm>
        </p:spPr>
        <p:txBody>
          <a:bodyPr>
            <a:normAutofit/>
          </a:bodyPr>
          <a:lstStyle/>
          <a:p>
            <a:r>
              <a:rPr lang="ru-RU" sz="2000" dirty="0" err="1" smtClean="0"/>
              <a:t>Астор</a:t>
            </a:r>
            <a:r>
              <a:rPr lang="ru-RU" sz="2000" dirty="0" smtClean="0"/>
              <a:t> </a:t>
            </a:r>
            <a:r>
              <a:rPr lang="ru-RU" sz="2000" dirty="0" err="1" smtClean="0"/>
              <a:t>Пьяццолла</a:t>
            </a:r>
            <a:r>
              <a:rPr lang="ru-RU" sz="2000" dirty="0" smtClean="0"/>
              <a:t>               (</a:t>
            </a:r>
            <a:r>
              <a:rPr lang="ru-RU" sz="2000" dirty="0" smtClean="0"/>
              <a:t>1921-1992)</a:t>
            </a:r>
            <a:endParaRPr lang="ru-RU" sz="2000" dirty="0"/>
          </a:p>
        </p:txBody>
      </p:sp>
      <p:pic>
        <p:nvPicPr>
          <p:cNvPr id="4" name="Содержимое 3" descr="astor_piazzoll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214290"/>
            <a:ext cx="5092724" cy="3929090"/>
          </a:xfrm>
        </p:spPr>
      </p:pic>
      <p:pic>
        <p:nvPicPr>
          <p:cNvPr id="5" name="Содержимое 3" descr="astor_piazzoll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4" y="2285992"/>
            <a:ext cx="3069601" cy="3929090"/>
          </a:xfrm>
          <a:prstGeom prst="rect">
            <a:avLst/>
          </a:prstGeom>
        </p:spPr>
      </p:pic>
    </p:spTree>
  </p:cSld>
  <p:clrMapOvr>
    <a:masterClrMapping/>
  </p:clrMapOvr>
  <p:transition advTm="59000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4929198"/>
            <a:ext cx="3786214" cy="171451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И. Левитан «Осень. Дорога в деревне.» на музыку П.И. Чайковского «Осенняя песнь»</a:t>
            </a:r>
            <a:endParaRPr lang="ru-RU" sz="2000" dirty="0"/>
          </a:p>
        </p:txBody>
      </p:sp>
      <p:pic>
        <p:nvPicPr>
          <p:cNvPr id="4" name="Содержимое 3" descr="Levitan_Osen_Doroga_v_derevne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844" y="71414"/>
            <a:ext cx="4786346" cy="6684190"/>
          </a:xfrm>
        </p:spPr>
      </p:pic>
      <p:pic>
        <p:nvPicPr>
          <p:cNvPr id="6" name="CHajkovskij_-_Osennyaya_pesn_Vremena_goda._Oktyabr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-3048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4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8" y="5286388"/>
            <a:ext cx="3214710" cy="141445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Петр Ильич Чайковский </a:t>
            </a:r>
            <a:br>
              <a:rPr lang="ru-RU" sz="2000" dirty="0" smtClean="0"/>
            </a:br>
            <a:r>
              <a:rPr lang="ru-RU" sz="2000" dirty="0" smtClean="0"/>
              <a:t>      (1840 – 1893)</a:t>
            </a:r>
            <a:endParaRPr lang="ru-RU" sz="2000" dirty="0"/>
          </a:p>
        </p:txBody>
      </p:sp>
      <p:pic>
        <p:nvPicPr>
          <p:cNvPr id="4" name="Содержимое 3" descr="1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42852"/>
            <a:ext cx="4929222" cy="6572296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92869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А.К. Саврасов «Осень. Деревушка у ручья» на музыку А. </a:t>
            </a:r>
            <a:r>
              <a:rPr lang="ru-RU" sz="2000" dirty="0" err="1" smtClean="0"/>
              <a:t>Вивальди</a:t>
            </a:r>
            <a:r>
              <a:rPr lang="ru-RU" sz="2000" dirty="0" smtClean="0"/>
              <a:t> «Времена года» «Осень» часть 2</a:t>
            </a:r>
            <a:endParaRPr lang="ru-RU" sz="2000" dirty="0"/>
          </a:p>
        </p:txBody>
      </p:sp>
      <p:pic>
        <p:nvPicPr>
          <p:cNvPr id="4" name="Содержимое 3" descr="savrasov-a-k-osen-derevushka-u-ruchya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1406" y="928670"/>
            <a:ext cx="9001156" cy="5786478"/>
          </a:xfrm>
        </p:spPr>
      </p:pic>
      <p:pic>
        <p:nvPicPr>
          <p:cNvPr id="5" name="Antonio_Vivaldi_Antonio_Vivaldi_-_Osen_-_II._Adagio_molto_(get-tune.net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358346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2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7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285728"/>
            <a:ext cx="3336792" cy="86203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А.К. Саврасов (1830 - 1897)</a:t>
            </a:r>
            <a:endParaRPr lang="ru-RU" sz="2000" dirty="0"/>
          </a:p>
        </p:txBody>
      </p:sp>
      <p:pic>
        <p:nvPicPr>
          <p:cNvPr id="4" name="Содержимое 3" descr="470px-Savrasov_(by_Iosif_Volkov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5143536" cy="656621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         </a:t>
            </a:r>
          </a:p>
          <a:p>
            <a:endParaRPr lang="ru-RU" sz="4400" dirty="0" smtClean="0"/>
          </a:p>
          <a:p>
            <a:r>
              <a:rPr lang="ru-RU" sz="4400" dirty="0" smtClean="0"/>
              <a:t>       Спасибо за внимание! </a:t>
            </a:r>
            <a:endParaRPr lang="ru-RU" sz="4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5074" y="3714752"/>
            <a:ext cx="2714644" cy="300039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И.И. Бродский «Летний сад осенью». На музыку А. </a:t>
            </a:r>
            <a:r>
              <a:rPr lang="ru-RU" sz="2000" dirty="0" err="1" smtClean="0"/>
              <a:t>Вивальди</a:t>
            </a:r>
            <a:r>
              <a:rPr lang="ru-RU" sz="2000" dirty="0" smtClean="0"/>
              <a:t> «Времена года» «Осень»  часть 1.</a:t>
            </a:r>
            <a:endParaRPr lang="ru-RU" sz="2000" dirty="0"/>
          </a:p>
        </p:txBody>
      </p:sp>
      <p:pic>
        <p:nvPicPr>
          <p:cNvPr id="6" name="Содержимое 5" descr="Brodskiy_Letniy_sad_oseniu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844" y="86195"/>
            <a:ext cx="5715040" cy="6700391"/>
          </a:xfrm>
        </p:spPr>
      </p:pic>
      <p:pic>
        <p:nvPicPr>
          <p:cNvPr id="5" name="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64357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2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aktionov-0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5143536" cy="6614587"/>
          </a:xfrm>
        </p:spPr>
      </p:pic>
      <p:sp>
        <p:nvSpPr>
          <p:cNvPr id="5" name="Прямоугольник 4"/>
          <p:cNvSpPr/>
          <p:nvPr/>
        </p:nvSpPr>
        <p:spPr>
          <a:xfrm>
            <a:off x="5572132" y="6000768"/>
            <a:ext cx="32861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И. И. Бродский (1883-1939)</a:t>
            </a:r>
            <a:endParaRPr lang="ru-RU" dirty="0"/>
          </a:p>
        </p:txBody>
      </p:sp>
    </p:spTree>
  </p:cSld>
  <p:clrMapOvr>
    <a:masterClrMapping/>
  </p:clrMapOvr>
  <p:transition advTm="20000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5786454"/>
            <a:ext cx="3102096" cy="7905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1800" dirty="0" smtClean="0"/>
              <a:t>Антонио </a:t>
            </a:r>
            <a:r>
              <a:rPr lang="ru-RU" sz="1800" dirty="0" err="1" smtClean="0"/>
              <a:t>Вивальди</a:t>
            </a:r>
            <a:r>
              <a:rPr lang="ru-RU" sz="1800" dirty="0" smtClean="0"/>
              <a:t> (1678-1741)</a:t>
            </a:r>
            <a:endParaRPr lang="ru-RU" sz="1800" dirty="0"/>
          </a:p>
        </p:txBody>
      </p:sp>
      <p:pic>
        <p:nvPicPr>
          <p:cNvPr id="4" name="Содержимое 3" descr="vivaldi_99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5487738" cy="6500858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285720" y="142852"/>
            <a:ext cx="8643998" cy="428628"/>
          </a:xfrm>
        </p:spPr>
        <p:txBody>
          <a:bodyPr>
            <a:noAutofit/>
          </a:bodyPr>
          <a:lstStyle/>
          <a:p>
            <a:r>
              <a:rPr lang="ru-RU" sz="2000" dirty="0" smtClean="0"/>
              <a:t>И. Левитан «Золотая Осень» на музыку Алексея Рыбникова.</a:t>
            </a:r>
            <a:endParaRPr lang="ru-RU" sz="2000" dirty="0"/>
          </a:p>
        </p:txBody>
      </p:sp>
      <p:pic>
        <p:nvPicPr>
          <p:cNvPr id="4" name="Содержимое 3" descr="Levitan_Zolotay_osen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9331" y="714356"/>
            <a:ext cx="8993263" cy="5857916"/>
          </a:xfrm>
        </p:spPr>
      </p:pic>
      <p:pic>
        <p:nvPicPr>
          <p:cNvPr id="7" name="Алексей Рыбников - Осенняя Мелодия из кф Осенняя История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786578" y="5786454"/>
            <a:ext cx="2357422" cy="78581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И.Левитан (1860-1900)</a:t>
            </a:r>
            <a:endParaRPr lang="ru-RU" sz="1800" dirty="0"/>
          </a:p>
        </p:txBody>
      </p:sp>
      <p:pic>
        <p:nvPicPr>
          <p:cNvPr id="4" name="Содержимое 3" descr="1_48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4674" y="214290"/>
            <a:ext cx="6711935" cy="6421015"/>
          </a:xfrm>
        </p:spPr>
      </p:pic>
      <p:pic>
        <p:nvPicPr>
          <p:cNvPr id="5" name="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-304800" y="6705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7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760" y="5500702"/>
            <a:ext cx="2928958" cy="114778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Алексей Рыбников (1945)</a:t>
            </a:r>
            <a:endParaRPr lang="ru-RU" sz="2000" dirty="0"/>
          </a:p>
        </p:txBody>
      </p:sp>
      <p:pic>
        <p:nvPicPr>
          <p:cNvPr id="4" name="Содержимое 3" descr="78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936" y="285728"/>
            <a:ext cx="5537072" cy="6312262"/>
          </a:xfrm>
        </p:spPr>
      </p:pic>
    </p:spTree>
  </p:cSld>
  <p:clrMapOvr>
    <a:masterClrMapping/>
  </p:clrMapOvr>
  <p:transition advTm="20000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-24"/>
            <a:ext cx="8572560" cy="557194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   </a:t>
            </a:r>
            <a:r>
              <a:rPr lang="ru-RU" sz="1800" dirty="0" smtClean="0"/>
              <a:t>Осень в произведениях Леонида Афремова  на музыку А. </a:t>
            </a:r>
            <a:r>
              <a:rPr lang="ru-RU" sz="1800" dirty="0" err="1" smtClean="0"/>
              <a:t>Пьяццолло</a:t>
            </a:r>
            <a:r>
              <a:rPr lang="ru-RU" sz="1800" dirty="0" smtClean="0"/>
              <a:t>  «Времена года». «Осень» .</a:t>
            </a:r>
            <a:endParaRPr lang="ru-RU" sz="1800" dirty="0"/>
          </a:p>
        </p:txBody>
      </p:sp>
      <p:pic>
        <p:nvPicPr>
          <p:cNvPr id="8" name="Содержимое 7" descr="7e47e6153503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28596" y="642918"/>
            <a:ext cx="8215370" cy="5981816"/>
          </a:xfrm>
        </p:spPr>
      </p:pic>
      <p:pic>
        <p:nvPicPr>
          <p:cNvPr id="7" name="Астор Пьяццолла - Времена года в Буэнос-Айресе. Осе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2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429652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numSld="12">
                <p:cTn id="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7_10_2007_0885108001192570506_leonid_afremo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14289"/>
            <a:ext cx="5357850" cy="6482999"/>
          </a:xfrm>
        </p:spPr>
      </p:pic>
    </p:spTree>
  </p:cSld>
  <p:clrMapOvr>
    <a:masterClrMapping/>
  </p:clrMapOvr>
  <p:transition advTm="3000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533</TotalTime>
  <Words>147</Words>
  <Application>Microsoft Office PowerPoint</Application>
  <PresentationFormat>Экран (4:3)</PresentationFormat>
  <Paragraphs>16</Paragraphs>
  <Slides>17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Осень в музыке и живописи</vt:lpstr>
      <vt:lpstr>И.И. Бродский «Летний сад осенью». На музыку А. Вивальди «Времена года» «Осень»  часть 1.</vt:lpstr>
      <vt:lpstr>Слайд 3</vt:lpstr>
      <vt:lpstr> Антонио Вивальди (1678-1741)</vt:lpstr>
      <vt:lpstr>И. Левитан «Золотая Осень» на музыку Алексея Рыбникова.</vt:lpstr>
      <vt:lpstr>И.Левитан (1860-1900)</vt:lpstr>
      <vt:lpstr>Алексей Рыбников (1945)</vt:lpstr>
      <vt:lpstr>   Осень в произведениях Леонида Афремова  на музыку А. Пьяццолло  «Времена года». «Осень» .</vt:lpstr>
      <vt:lpstr>Слайд 9</vt:lpstr>
      <vt:lpstr>Слайд 10</vt:lpstr>
      <vt:lpstr>Слайд 11</vt:lpstr>
      <vt:lpstr>Астор Пьяццолла               (1921-1992)</vt:lpstr>
      <vt:lpstr>И. Левитан «Осень. Дорога в деревне.» на музыку П.И. Чайковского «Осенняя песнь»</vt:lpstr>
      <vt:lpstr>Петр Ильич Чайковский        (1840 – 1893)</vt:lpstr>
      <vt:lpstr>А.К. Саврасов «Осень. Деревушка у ручья» на музыку А. Вивальди «Времена года» «Осень» часть 2</vt:lpstr>
      <vt:lpstr>А.К. Саврасов (1830 - 1897)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Осень в музыке и живописи</dc:title>
  <dc:creator>user</dc:creator>
  <cp:lastModifiedBy>user</cp:lastModifiedBy>
  <cp:revision>19</cp:revision>
  <dcterms:created xsi:type="dcterms:W3CDTF">2013-10-18T00:14:32Z</dcterms:created>
  <dcterms:modified xsi:type="dcterms:W3CDTF">2013-11-13T05:06:54Z</dcterms:modified>
</cp:coreProperties>
</file>