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8" r:id="rId3"/>
    <p:sldId id="257" r:id="rId4"/>
    <p:sldId id="258" r:id="rId5"/>
    <p:sldId id="259" r:id="rId6"/>
    <p:sldId id="261" r:id="rId7"/>
    <p:sldId id="260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Посещают уроки физкультуры в школе,а так же дополнительные спортивные секции.</c:v>
                </c:pt>
                <c:pt idx="1">
                  <c:v>Посещают только уроки физкультуры в школе</c:v>
                </c:pt>
                <c:pt idx="2">
                  <c:v>Освобожденый по состоянию здоровья( спец-мед группа)</c:v>
                </c:pt>
                <c:pt idx="3">
                  <c:v>Не занимаются дополнительно в спортивных секциях и редко посещают уроки физкультура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0.45</c:v>
                </c:pt>
                <c:pt idx="1">
                  <c:v>0.30000000000000016</c:v>
                </c:pt>
                <c:pt idx="2">
                  <c:v>0.1</c:v>
                </c:pt>
                <c:pt idx="3">
                  <c:v>0.15000000000000008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5770662000583261"/>
          <c:y val="0"/>
          <c:w val="0.42293379994167413"/>
          <c:h val="1"/>
        </c:manualLayout>
      </c:layout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1A565F14-2608-473F-9958-9297D42B3970}" type="datetimeFigureOut">
              <a:rPr lang="ru-RU" smtClean="0"/>
              <a:pPr/>
              <a:t>01.02.2014</a:t>
            </a:fld>
            <a:endParaRPr lang="ru-RU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C4B27A5-11F9-4D9F-833B-BB689FB8E38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 dirty="0"/>
          </a:p>
        </p:txBody>
      </p:sp>
    </p:spTree>
  </p:cSld>
  <p:clrMapOvr>
    <a:masterClrMapping/>
  </p:clrMapOvr>
  <p:transition advClick="0" advTm="5000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565F14-2608-473F-9958-9297D42B3970}" type="datetimeFigureOut">
              <a:rPr lang="ru-RU" smtClean="0"/>
              <a:pPr/>
              <a:t>01.02.2014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4B27A5-11F9-4D9F-833B-BB689FB8E38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advClick="0" advTm="5000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565F14-2608-473F-9958-9297D42B3970}" type="datetimeFigureOut">
              <a:rPr lang="ru-RU" smtClean="0"/>
              <a:pPr/>
              <a:t>01.02.2014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4B27A5-11F9-4D9F-833B-BB689FB8E38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advClick="0" advTm="5000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565F14-2608-473F-9958-9297D42B3970}" type="datetimeFigureOut">
              <a:rPr lang="ru-RU" smtClean="0"/>
              <a:pPr/>
              <a:t>01.02.2014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4B27A5-11F9-4D9F-833B-BB689FB8E38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advClick="0" advTm="5000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1A565F14-2608-473F-9958-9297D42B3970}" type="datetimeFigureOut">
              <a:rPr lang="ru-RU" smtClean="0"/>
              <a:pPr/>
              <a:t>01.02.2014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C4B27A5-11F9-4D9F-833B-BB689FB8E38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Click="0" advTm="5000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565F14-2608-473F-9958-9297D42B3970}" type="datetimeFigureOut">
              <a:rPr lang="ru-RU" smtClean="0"/>
              <a:pPr/>
              <a:t>01.02.2014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CC4B27A5-11F9-4D9F-833B-BB689FB8E38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advClick="0" advTm="5000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565F14-2608-473F-9958-9297D42B3970}" type="datetimeFigureOut">
              <a:rPr lang="ru-RU" smtClean="0"/>
              <a:pPr/>
              <a:t>01.02.2014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CC4B27A5-11F9-4D9F-833B-BB689FB8E38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advClick="0" advTm="5000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565F14-2608-473F-9958-9297D42B3970}" type="datetimeFigureOut">
              <a:rPr lang="ru-RU" smtClean="0"/>
              <a:pPr/>
              <a:t>01.02.2014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4B27A5-11F9-4D9F-833B-BB689FB8E38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advClick="0" advTm="5000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565F14-2608-473F-9958-9297D42B3970}" type="datetimeFigureOut">
              <a:rPr lang="ru-RU" smtClean="0"/>
              <a:pPr/>
              <a:t>01.02.2014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4B27A5-11F9-4D9F-833B-BB689FB8E38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advClick="0" advTm="5000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1A565F14-2608-473F-9958-9297D42B3970}" type="datetimeFigureOut">
              <a:rPr lang="ru-RU" smtClean="0"/>
              <a:pPr/>
              <a:t>01.02.2014</a:t>
            </a:fld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C4B27A5-11F9-4D9F-833B-BB689FB8E38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Click="0" advTm="5000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1A565F14-2608-473F-9958-9297D42B3970}" type="datetimeFigureOut">
              <a:rPr lang="ru-RU" smtClean="0"/>
              <a:pPr/>
              <a:t>01.02.2014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C4B27A5-11F9-4D9F-833B-BB689FB8E38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 dirty="0"/>
          </a:p>
        </p:txBody>
      </p:sp>
    </p:spTree>
  </p:cSld>
  <p:clrMapOvr>
    <a:masterClrMapping/>
  </p:clrMapOvr>
  <p:transition advClick="0" advTm="5000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1A565F14-2608-473F-9958-9297D42B3970}" type="datetimeFigureOut">
              <a:rPr lang="ru-RU" smtClean="0"/>
              <a:pPr/>
              <a:t>01.02.2014</a:t>
            </a:fld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CC4B27A5-11F9-4D9F-833B-BB689FB8E38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advClick="0" advTm="5000">
    <p:dissolve/>
  </p:transition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276872"/>
            <a:ext cx="8501122" cy="485778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Повышение уровня посещаемости  </a:t>
            </a:r>
            <a:r>
              <a:rPr lang="ru-RU" dirty="0" smtClean="0"/>
              <a:t>уроков </a:t>
            </a:r>
            <a:r>
              <a:rPr lang="ru-RU" dirty="0" smtClean="0"/>
              <a:t>физической культуры школьниками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Подготовила </a:t>
            </a:r>
            <a:br>
              <a:rPr lang="ru-RU" dirty="0" smtClean="0"/>
            </a:br>
            <a:r>
              <a:rPr lang="ru-RU" dirty="0" smtClean="0"/>
              <a:t> ученица 10 класса </a:t>
            </a:r>
            <a:r>
              <a:rPr lang="en-US" dirty="0" smtClean="0"/>
              <a:t>”</a:t>
            </a:r>
            <a:r>
              <a:rPr lang="ru-RU" dirty="0" smtClean="0"/>
              <a:t>А</a:t>
            </a:r>
            <a:r>
              <a:rPr lang="en-US" dirty="0" smtClean="0"/>
              <a:t>”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                    </a:t>
            </a:r>
            <a:r>
              <a:rPr lang="ru-RU" dirty="0" err="1" smtClean="0"/>
              <a:t>Шаршукова</a:t>
            </a:r>
            <a:r>
              <a:rPr lang="ru-RU" dirty="0" smtClean="0"/>
              <a:t> Сабина </a:t>
            </a:r>
            <a:br>
              <a:rPr lang="ru-RU" dirty="0" smtClean="0"/>
            </a:br>
            <a:r>
              <a:rPr lang="ru-RU" dirty="0" err="1" smtClean="0"/>
              <a:t>сош</a:t>
            </a:r>
            <a:r>
              <a:rPr lang="ru-RU" dirty="0" smtClean="0"/>
              <a:t> </a:t>
            </a:r>
            <a:r>
              <a:rPr lang="ru-RU" dirty="0"/>
              <a:t>№13  г.Нерюнгри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advClick="0" advTm="5000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Решение проблемы.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Я не могу предложить решение этой проблемы. Потому что, бюджет школы мал для того, чтобы проводить занятия физкультуры разделяя мальчиков и девочек.</a:t>
            </a:r>
            <a:endParaRPr lang="ru-RU" dirty="0"/>
          </a:p>
        </p:txBody>
      </p:sp>
    </p:spTree>
  </p:cSld>
  <p:clrMapOvr>
    <a:masterClrMapping/>
  </p:clrMapOvr>
  <p:transition advClick="0" advTm="5000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Анкетирование 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579376659"/>
              </p:ext>
            </p:extLst>
          </p:nvPr>
        </p:nvGraphicFramePr>
        <p:xfrm>
          <a:off x="683568" y="1628800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advClick="0" advTm="5000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 многим известно, человеку просто необходимо чем- либо заниматься, но все же находятся люди без увлечений. Такие, как правило,  не проявляют активности в обществе и не </a:t>
            </a:r>
            <a:r>
              <a:rPr lang="ru-RU" dirty="0"/>
              <a:t>д</a:t>
            </a:r>
            <a:r>
              <a:rPr lang="ru-RU" dirty="0" smtClean="0"/>
              <a:t>обиваются больших успехов. Пока я готовила к сдаче проект, то  пришла к выводу, что спорт важен в нашей жизни! </a:t>
            </a:r>
            <a:endParaRPr lang="ru-RU" dirty="0"/>
          </a:p>
        </p:txBody>
      </p:sp>
    </p:spTree>
  </p:cSld>
  <p:clrMapOvr>
    <a:masterClrMapping/>
  </p:clrMapOvr>
  <p:transition advClick="0" advTm="5000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b="1" dirty="0" smtClean="0">
                <a:ln w="31550" cmpd="sng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Спорт - это здоровье!</a:t>
            </a:r>
            <a:endParaRPr lang="ru-RU" b="1" dirty="0">
              <a:ln w="31550" cmpd="sng">
                <a:solidFill>
                  <a:schemeClr val="bg1"/>
                </a:solidFill>
                <a:prstDash val="solid"/>
              </a:ln>
              <a:solidFill>
                <a:srgbClr val="C0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4" name="Содержимое 3" descr="4t__KBQPifw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2" y="1646238"/>
            <a:ext cx="6034616" cy="4525962"/>
          </a:xfrm>
        </p:spPr>
      </p:pic>
      <p:pic>
        <p:nvPicPr>
          <p:cNvPr id="5" name="Содержимое 3" descr="4t__KBQPif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285860"/>
            <a:ext cx="9144000" cy="5572140"/>
          </a:xfrm>
          <a:prstGeom prst="rect">
            <a:avLst/>
          </a:prstGeom>
        </p:spPr>
      </p:pic>
    </p:spTree>
  </p:cSld>
  <p:clrMapOvr>
    <a:masterClrMapping/>
  </p:clrMapOvr>
  <p:transition advClick="0" advTm="5000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tN0CHl5JfW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advClick="0" advTm="5000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 проблемы.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Благодаря опросу, проведенному в моем классе, я узнала что – современные подростки объясняют свою позицию на счет урока физкультуры тем,  что руководство школы и страны не может создать комфортные условия для </a:t>
            </a:r>
            <a:r>
              <a:rPr lang="ru-RU" dirty="0" smtClean="0"/>
              <a:t>проведения </a:t>
            </a:r>
            <a:r>
              <a:rPr lang="ru-RU" dirty="0" smtClean="0"/>
              <a:t>урока, именно поэтому,  обучающиеся не хотят посещать занятия.</a:t>
            </a:r>
            <a:endParaRPr lang="ru-RU" dirty="0"/>
          </a:p>
        </p:txBody>
      </p:sp>
    </p:spTree>
  </p:cSld>
  <p:clrMapOvr>
    <a:masterClrMapping/>
  </p:clrMapOvr>
  <p:transition advClick="0" advTm="5000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Мною были выявлены наиболее важные проблемы 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нет места для хранения формы.</a:t>
            </a:r>
          </a:p>
          <a:p>
            <a:r>
              <a:rPr lang="ru-RU" dirty="0" smtClean="0"/>
              <a:t>мало времени для переодевания.</a:t>
            </a:r>
          </a:p>
          <a:p>
            <a:r>
              <a:rPr lang="ru-RU" dirty="0" smtClean="0"/>
              <a:t>девочкам некомфортно с парнями. </a:t>
            </a:r>
            <a:endParaRPr lang="ru-RU" dirty="0"/>
          </a:p>
        </p:txBody>
      </p:sp>
    </p:spTree>
  </p:cSld>
  <p:clrMapOvr>
    <a:masterClrMapping/>
  </p:clrMapOvr>
  <p:transition advClick="0" advTm="5000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Проблема №1</a:t>
            </a:r>
            <a:br>
              <a:rPr lang="ru-RU" dirty="0" smtClean="0"/>
            </a:br>
            <a:r>
              <a:rPr lang="ru-RU" dirty="0" smtClean="0"/>
              <a:t>Нет места для хранения формы.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Пожалуй самая распространенная проблема в России.  Многим очень неудобно носить громоздкую форму в пакетах из дома. Мало того что школьники обязаны носить по 6-7 учебников, плюс еще и форма. Чаще всего форму нельзя оставить в школе. Поэтому максималисты- подростки решают проблему координально,  не посещая уроки физкультуры .</a:t>
            </a:r>
            <a:endParaRPr lang="ru-RU" dirty="0"/>
          </a:p>
        </p:txBody>
      </p:sp>
    </p:spTree>
  </p:cSld>
  <p:clrMapOvr>
    <a:masterClrMapping/>
  </p:clrMapOvr>
  <p:transition advClick="0" advTm="5000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 решить эту проблему можно двумя способами: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установить личные шкафчики в школе.</a:t>
            </a:r>
          </a:p>
          <a:p>
            <a:r>
              <a:rPr lang="ru-RU" dirty="0" smtClean="0"/>
              <a:t> использовать один из шкафов в каждом классе  для хранения формы.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Рисунок 3" descr="shkaf-dlja-shkol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238475"/>
            <a:ext cx="9144000" cy="3619525"/>
          </a:xfrm>
          <a:prstGeom prst="rect">
            <a:avLst/>
          </a:prstGeom>
        </p:spPr>
      </p:pic>
    </p:spTree>
  </p:cSld>
  <p:clrMapOvr>
    <a:masterClrMapping/>
  </p:clrMapOvr>
  <p:transition advClick="0" advTm="5000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Проблема №2 </a:t>
            </a:r>
            <a:br>
              <a:rPr lang="ru-RU" dirty="0" smtClean="0"/>
            </a:br>
            <a:r>
              <a:rPr lang="ru-RU" dirty="0" smtClean="0"/>
              <a:t>Мало времени на переодевание</a:t>
            </a:r>
            <a:r>
              <a:rPr lang="ru-RU" dirty="0"/>
              <a:t>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Перемены в школе чаще всего длятся не дольше 10 минут. Длинная перемена длится 15 минут и используется, как перемены на обед. Ребята не успевают переодеваться в этот короткий период. </a:t>
            </a:r>
            <a:endParaRPr lang="ru-RU" dirty="0"/>
          </a:p>
        </p:txBody>
      </p:sp>
    </p:spTree>
  </p:cSld>
  <p:clrMapOvr>
    <a:masterClrMapping/>
  </p:clrMapOvr>
  <p:transition advClick="0" advTm="5000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Решение проблемы: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Я предлагаю решить  эту проблему увеличением времени на перемену.</a:t>
            </a:r>
            <a:endParaRPr lang="ru-RU" dirty="0"/>
          </a:p>
        </p:txBody>
      </p:sp>
    </p:spTree>
  </p:cSld>
  <p:clrMapOvr>
    <a:masterClrMapping/>
  </p:clrMapOvr>
  <p:transition advClick="0" advTm="5000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8572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Проблема №3</a:t>
            </a:r>
            <a:br>
              <a:rPr lang="ru-RU" dirty="0" smtClean="0"/>
            </a:br>
            <a:r>
              <a:rPr lang="ru-RU" dirty="0" smtClean="0"/>
              <a:t>Девочкам некомфортно с мальчиками на уроке.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214554"/>
            <a:ext cx="8229600" cy="4240211"/>
          </a:xfrm>
        </p:spPr>
        <p:txBody>
          <a:bodyPr/>
          <a:lstStyle/>
          <a:p>
            <a:r>
              <a:rPr lang="ru-RU" dirty="0" smtClean="0"/>
              <a:t>Можно сказать что эта проблема  наступает в связи с половым созреванием подростков. Между девочками и мальчиками появляется неловкость  и стеснение  , снижается посещение уроков физкультуры. </a:t>
            </a:r>
            <a:endParaRPr lang="ru-RU" dirty="0"/>
          </a:p>
        </p:txBody>
      </p:sp>
    </p:spTree>
  </p:cSld>
  <p:clrMapOvr>
    <a:masterClrMapping/>
  </p:clrMapOvr>
  <p:transition advClick="0" advTm="5000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137</TotalTime>
  <Words>332</Words>
  <Application>Microsoft Office PowerPoint</Application>
  <PresentationFormat>Экран (4:3)</PresentationFormat>
  <Paragraphs>29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Литейная</vt:lpstr>
      <vt:lpstr>Повышение уровня посещаемости  уроков физической культуры школьниками   Подготовила   ученица 10 класса ”А”                                              Шаршукова Сабина  сош №13  г.Нерюнгри  </vt:lpstr>
      <vt:lpstr>Слайд 2</vt:lpstr>
      <vt:lpstr>Актуальность проблемы.</vt:lpstr>
      <vt:lpstr>Мною были выявлены наиболее важные проблемы .</vt:lpstr>
      <vt:lpstr>Проблема №1 Нет места для хранения формы.</vt:lpstr>
      <vt:lpstr>А решить эту проблему можно двумя способами: </vt:lpstr>
      <vt:lpstr>Проблема №2  Мало времени на переодевание.</vt:lpstr>
      <vt:lpstr>Решение проблемы:</vt:lpstr>
      <vt:lpstr>Проблема №3 Девочкам некомфортно с мальчиками на уроке. </vt:lpstr>
      <vt:lpstr>Решение проблемы.</vt:lpstr>
      <vt:lpstr>Анкетирование </vt:lpstr>
      <vt:lpstr>Вывод </vt:lpstr>
      <vt:lpstr>Спорт - это здоровье!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Актуальные проблемы в проведении урока физкультуры в школе</dc:title>
  <dc:creator>LG</dc:creator>
  <cp:lastModifiedBy>Asus</cp:lastModifiedBy>
  <cp:revision>24</cp:revision>
  <dcterms:created xsi:type="dcterms:W3CDTF">2013-12-17T11:59:42Z</dcterms:created>
  <dcterms:modified xsi:type="dcterms:W3CDTF">2014-01-31T19:07:00Z</dcterms:modified>
</cp:coreProperties>
</file>