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80" r:id="rId4"/>
    <p:sldId id="259" r:id="rId5"/>
    <p:sldId id="281" r:id="rId6"/>
    <p:sldId id="260" r:id="rId7"/>
    <p:sldId id="262" r:id="rId8"/>
    <p:sldId id="263" r:id="rId9"/>
    <p:sldId id="264" r:id="rId10"/>
    <p:sldId id="265" r:id="rId11"/>
    <p:sldId id="269" r:id="rId12"/>
    <p:sldId id="268" r:id="rId13"/>
    <p:sldId id="267" r:id="rId14"/>
    <p:sldId id="270" r:id="rId15"/>
    <p:sldId id="271" r:id="rId16"/>
    <p:sldId id="261" r:id="rId17"/>
    <p:sldId id="272" r:id="rId18"/>
    <p:sldId id="274" r:id="rId19"/>
    <p:sldId id="266" r:id="rId20"/>
    <p:sldId id="275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8" autoAdjust="0"/>
  </p:normalViewPr>
  <p:slideViewPr>
    <p:cSldViewPr>
      <p:cViewPr varScale="1">
        <p:scale>
          <a:sx n="107" d="100"/>
          <a:sy n="107" d="100"/>
        </p:scale>
        <p:origin x="-8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65CA2-7EE3-4070-A026-D1A14E21107A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84E9-AB4A-4639-9672-36BB705F7D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65CA2-7EE3-4070-A026-D1A14E21107A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84E9-AB4A-4639-9672-36BB705F7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65CA2-7EE3-4070-A026-D1A14E21107A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84E9-AB4A-4639-9672-36BB705F7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65CA2-7EE3-4070-A026-D1A14E21107A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84E9-AB4A-4639-9672-36BB705F7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65CA2-7EE3-4070-A026-D1A14E21107A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E6484E9-AB4A-4639-9672-36BB705F7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65CA2-7EE3-4070-A026-D1A14E21107A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84E9-AB4A-4639-9672-36BB705F7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65CA2-7EE3-4070-A026-D1A14E21107A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84E9-AB4A-4639-9672-36BB705F7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65CA2-7EE3-4070-A026-D1A14E21107A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84E9-AB4A-4639-9672-36BB705F7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65CA2-7EE3-4070-A026-D1A14E21107A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84E9-AB4A-4639-9672-36BB705F7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65CA2-7EE3-4070-A026-D1A14E21107A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84E9-AB4A-4639-9672-36BB705F7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65CA2-7EE3-4070-A026-D1A14E21107A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84E9-AB4A-4639-9672-36BB705F7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6665CA2-7EE3-4070-A026-D1A14E21107A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E6484E9-AB4A-4639-9672-36BB705F7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&#1072;&#1075;&#1080;&#1090;&#1072;&#1083;&#1082;&#1086;\samocveti_-_mi_zhelaem_schastya_vam%20Minusovki.MpTri.Net.mp3" TargetMode="Externa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3643314"/>
            <a:ext cx="900115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10 А класс </a:t>
            </a:r>
          </a:p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Агитбригада</a:t>
            </a:r>
          </a:p>
          <a:p>
            <a:pPr algn="ctr"/>
            <a:r>
              <a:rPr lang="ru-RU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«Мы выбираем ЗОЖ»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4" name="Рисунок 3" descr="C:\Documents and Settings\User\Рабочий стол\Казань\DSCF878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0"/>
            <a:ext cx="5026025" cy="3769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adventusvideo.com/forum/attachments/f75/9269d1318865553-79045565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/>
              <a:t>Алкоголь, попадая в организм ребенка, быстро разносится кровью и концентрируется в мозгу.</a:t>
            </a:r>
          </a:p>
        </p:txBody>
      </p:sp>
      <p:pic>
        <p:nvPicPr>
          <p:cNvPr id="9220" name="Picture 4" descr="Трудный период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11413" y="2349500"/>
            <a:ext cx="4321175" cy="396557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859338" y="908050"/>
            <a:ext cx="3838575" cy="4826000"/>
          </a:xfrm>
        </p:spPr>
        <p:txBody>
          <a:bodyPr/>
          <a:lstStyle/>
          <a:p>
            <a:r>
              <a:rPr lang="ru-RU" sz="3600"/>
              <a:t>Белая горячка – наиболее часто встречающийся алкогольный психоз.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/>
          <a:srcRect t="6172" r="1819"/>
          <a:stretch>
            <a:fillRect/>
          </a:stretch>
        </p:blipFill>
        <p:spPr bwMode="auto">
          <a:xfrm>
            <a:off x="755650" y="692150"/>
            <a:ext cx="3600450" cy="547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13414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/>
              <a:t>Средняя продолжительность жизни алкоголика не превышает обычно</a:t>
            </a:r>
            <a:br>
              <a:rPr lang="ru-RU" sz="3600"/>
            </a:br>
            <a:r>
              <a:rPr lang="ru-RU"/>
              <a:t>55 лет.</a:t>
            </a:r>
            <a:r>
              <a:rPr lang="ru-RU" sz="3600"/>
              <a:t/>
            </a:r>
            <a:br>
              <a:rPr lang="ru-RU" sz="3600"/>
            </a:br>
            <a:r>
              <a:rPr lang="ru-RU" sz="3600"/>
              <a:t>Из 100 самоубийц – половина алкоголики.</a:t>
            </a:r>
          </a:p>
        </p:txBody>
      </p:sp>
      <p:pic>
        <p:nvPicPr>
          <p:cNvPr id="47108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3716338"/>
            <a:ext cx="4103687" cy="22066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User\Рабочий стол\22222\453289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9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r>
              <a:rPr lang="ru-RU"/>
              <a:t>Спорт и спирт несовместимы!</a:t>
            </a:r>
          </a:p>
        </p:txBody>
      </p:sp>
      <p:pic>
        <p:nvPicPr>
          <p:cNvPr id="48134" name="Picture 6" descr="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59113" y="1989138"/>
            <a:ext cx="2954337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Алкоголь развлечение бедных, - Наркотики – слабых, Спорт для сильных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74321"/>
            <a:ext cx="9144000" cy="71323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785927"/>
            <a:ext cx="7072362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50800"/>
                <a:solidFill>
                  <a:srgbClr val="FF0000"/>
                </a:solidFill>
                <a:effectLst/>
              </a:rPr>
              <a:t>Алкоголю </a:t>
            </a:r>
          </a:p>
          <a:p>
            <a:pPr algn="ctr"/>
            <a:r>
              <a:rPr lang="ru-RU" sz="6600" b="1" cap="none" spc="0" dirty="0" smtClean="0">
                <a:ln w="50800"/>
                <a:solidFill>
                  <a:srgbClr val="FF0000"/>
                </a:solidFill>
                <a:effectLst/>
              </a:rPr>
              <a:t>НЕТ  места в </a:t>
            </a:r>
          </a:p>
          <a:p>
            <a:pPr algn="ctr"/>
            <a:r>
              <a:rPr lang="ru-RU" sz="6600" b="1" cap="none" spc="0" dirty="0" smtClean="0">
                <a:ln w="50800"/>
                <a:solidFill>
                  <a:srgbClr val="FF0000"/>
                </a:solidFill>
                <a:effectLst/>
              </a:rPr>
              <a:t>нашей жизни!»</a:t>
            </a:r>
            <a:endParaRPr lang="ru-RU" sz="6600" b="1" cap="none" spc="0" dirty="0">
              <a:ln w="50800"/>
              <a:solidFill>
                <a:srgbClr val="FF0000"/>
              </a:solidFill>
              <a:effectLst/>
            </a:endParaRPr>
          </a:p>
        </p:txBody>
      </p:sp>
      <p:pic>
        <p:nvPicPr>
          <p:cNvPr id="48131" name="Picture 3" descr="C:\Documents and Settings\User\Рабочий стол\алкоголь\pyanstvu_n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85982" y="0"/>
            <a:ext cx="11430000" cy="8572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Неважно каким спортом ты занимаешся, важно лишь то , что ты им занимае - живи  развивайся  радуйся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-333375"/>
            <a:ext cx="6667500" cy="7191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forum.kerch.com.ua/fetch/a/3/a32a11da1e7e4fe7798b33fd7627532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715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User\Рабочий стол\алкоголь\x_9cff37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1588"/>
            <a:ext cx="8572528" cy="65864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Демотиватор - Спорт -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726141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bigoutlook.ru/wp-content/uploads/2011/08/Autumn000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876" y="-1357346"/>
            <a:ext cx="9286876" cy="900115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857232"/>
            <a:ext cx="6039819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Мы желаем</a:t>
            </a:r>
          </a:p>
          <a:p>
            <a:pPr algn="ctr"/>
            <a:r>
              <a:rPr lang="ru-RU" sz="96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счастья вам!!!</a:t>
            </a:r>
            <a:endParaRPr lang="ru-RU" sz="96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samocveti_-_mi_zhelaem_schastya_vam Minusovki.MpTri.N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072462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igaretastop.ru/wp-content/uploads/2011/12/%D0%B0%D0%BB%D0%BA%D0%BE%D0%B3%D0%BE%D0%BB%D1%8C-%D1%83%D0%B1%D0%B8%D0%B2%D0%B0%D0%B5%D1%82-%D0%BA%D0%B0%D1%80%D1%82%D0%B8%D0%BD%D0%BA%D0%B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-180720"/>
            <a:ext cx="6572296" cy="7038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genprok-urfo.ru/news/customimages/17997/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85794"/>
            <a:ext cx="9117424" cy="6072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Жуткая авария с четырьмя погибшими (14 фотографий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00063" y="1220788"/>
            <a:ext cx="3495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Вред алкоголя очевиден 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787900" y="2997200"/>
            <a:ext cx="4105275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лкогольн</a:t>
            </a: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продукци</a:t>
            </a: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 которая выпускается негосударственными предприятиями, содержит большое количество ядовитых веществ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571875"/>
            <a:ext cx="3929062" cy="257175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6386" name="Picture 2" descr="C:\Users\Марианна\Desktop\e13ccf64e46fb12eee2bc502ad299326_fu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28625"/>
            <a:ext cx="3929063" cy="24765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7106" name="Picture 2" descr="http://im3-tub-ru.yandex.net/i?id=144530186-49-72&amp;n=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3392748"/>
            <a:ext cx="4643438" cy="3465252"/>
          </a:xfrm>
          <a:prstGeom prst="rect">
            <a:avLst/>
          </a:prstGeom>
          <a:noFill/>
        </p:spPr>
      </p:pic>
      <p:pic>
        <p:nvPicPr>
          <p:cNvPr id="47108" name="Picture 4" descr="http://im2-tub-ru.yandex.net/i?id=18601520-28-72&amp;n=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357430"/>
            <a:ext cx="5000628" cy="3500438"/>
          </a:xfrm>
          <a:prstGeom prst="rect">
            <a:avLst/>
          </a:prstGeom>
          <a:noFill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928926" cy="2928926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i="1" dirty="0"/>
          </a:p>
        </p:txBody>
      </p:sp>
      <p:pic>
        <p:nvPicPr>
          <p:cNvPr id="16" name="Picture 7" descr="C:\Users\Марианна\Desktop\13216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82005" y="0"/>
            <a:ext cx="3461995" cy="250033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50825" y="549275"/>
            <a:ext cx="7000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Пристрастие к алкоголю - причина различных преступлений</a:t>
            </a:r>
          </a:p>
        </p:txBody>
      </p:sp>
      <p:pic>
        <p:nvPicPr>
          <p:cNvPr id="8193" name="Picture 1" descr="C:\Users\Марианна\Desktop\Новый рисунок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88" y="1500188"/>
            <a:ext cx="2662237" cy="3071812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194" name="Picture 2" descr="C:\Users\Марианна\Desktop\2_copy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4643438"/>
            <a:ext cx="4457700" cy="189547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195" name="Picture 3" descr="C:\Users\Марианна\Desktop\_1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8" y="3883025"/>
            <a:ext cx="2786062" cy="182245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196" name="Picture 4" descr="C:\Users\Марианна\Desktop\travm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75" y="2000250"/>
            <a:ext cx="2195513" cy="2357438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/>
              <a:t>Пьяному море по колено, а лужа по уши.</a:t>
            </a:r>
          </a:p>
        </p:txBody>
      </p:sp>
      <p:pic>
        <p:nvPicPr>
          <p:cNvPr id="4506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094" t="3061" r="2936" b="11499"/>
          <a:stretch>
            <a:fillRect/>
          </a:stretch>
        </p:blipFill>
        <p:spPr>
          <a:xfrm>
            <a:off x="1187450" y="2565400"/>
            <a:ext cx="6985000" cy="345598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836</TotalTime>
  <Words>91</Words>
  <Application>Microsoft Office PowerPoint</Application>
  <PresentationFormat>Экран (4:3)</PresentationFormat>
  <Paragraphs>16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Пьяному море по колено, а лужа по уши.</vt:lpstr>
      <vt:lpstr>Слайд 10</vt:lpstr>
      <vt:lpstr>Алкоголь, попадая в организм ребенка, быстро разносится кровью и концентрируется в мозгу.</vt:lpstr>
      <vt:lpstr>Белая горячка – наиболее часто встречающийся алкогольный психоз.</vt:lpstr>
      <vt:lpstr>Средняя продолжительность жизни алкоголика не превышает обычно 55 лет. Из 100 самоубийц – половина алкоголики.</vt:lpstr>
      <vt:lpstr>Слайд 14</vt:lpstr>
      <vt:lpstr>Спорт и спирт несовместимы!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86</cp:revision>
  <dcterms:created xsi:type="dcterms:W3CDTF">2013-10-15T08:59:31Z</dcterms:created>
  <dcterms:modified xsi:type="dcterms:W3CDTF">2013-10-23T11:35:51Z</dcterms:modified>
</cp:coreProperties>
</file>