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1/30/2014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40544" y="214290"/>
            <a:ext cx="8062912" cy="27146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МКОУ </a:t>
            </a:r>
            <a:r>
              <a:rPr lang="ru-RU" sz="3600" dirty="0" err="1" smtClean="0">
                <a:solidFill>
                  <a:schemeClr val="tx1"/>
                </a:solidFill>
              </a:rPr>
              <a:t>Черчетская</a:t>
            </a:r>
            <a:r>
              <a:rPr lang="ru-RU" sz="3600" dirty="0" smtClean="0">
                <a:solidFill>
                  <a:schemeClr val="tx1"/>
                </a:solidFill>
              </a:rPr>
              <a:t> СОШ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 по Физической культуре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Гимнастика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4293096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/>
              <a:t>Р</a:t>
            </a:r>
            <a:r>
              <a:rPr lang="ru-RU" dirty="0" smtClean="0"/>
              <a:t>аткевич Татьяна</a:t>
            </a:r>
            <a:r>
              <a:rPr lang="ru-RU" dirty="0" smtClean="0"/>
              <a:t>, ученица  </a:t>
            </a:r>
            <a:r>
              <a:rPr lang="ru-RU" dirty="0"/>
              <a:t>8</a:t>
            </a:r>
            <a:r>
              <a:rPr lang="ru-RU" dirty="0" smtClean="0"/>
              <a:t> класс</a:t>
            </a:r>
          </a:p>
          <a:p>
            <a:r>
              <a:rPr lang="ru-RU" dirty="0" smtClean="0"/>
              <a:t>Учитель: Бородейко Евгений  Валерьевич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6298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6748"/>
            <a:ext cx="8784976" cy="33855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Гимнастика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Гимнастика – 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один из наиболее популярных видов  спорта и физической культуры. Она делится на пять видов: Спортивная, художественная, уличная, командная.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1263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116632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Спортивная гимнастика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832" y="1271337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Спортивная гимнастика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это один из древнейших видов спорта, включающий в себя соревнования на различных гимнастических снарядах.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F:\u70_0106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148" y="2625414"/>
            <a:ext cx="5953180" cy="399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451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Художественная гимнастика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352928" cy="12926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Художественная гимнастика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это вид спорта, выполнение под музыку различных гимнастических и танцевальных упражнений без предмета и с предметом (обруч, скакалка, мяч, булавы и лента.).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F:\photo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33430"/>
            <a:ext cx="5400600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785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Командная гимнастика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8072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Командная гимнастика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включает в себя наиболее динамичные виды гимнастических упражнений: групповые вольные, акробатические и опорные гимнастические прыжки.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F:\0019b91ec8260a1b3f4e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19358"/>
            <a:ext cx="6120680" cy="392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3393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66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Уличная гимнастика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7848872" cy="12926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Данной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разновидностью гимнастики как правило занимаются непрофессиональные спортсмены . Для многих это как увлечение, хобби. Этой гимнастикой можно заниматься на любой дворовой площадке.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F:\7197_min_13050989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8917" y="2492896"/>
            <a:ext cx="5670142" cy="45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5271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65737" y="1196752"/>
            <a:ext cx="6766597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3"/>
                </a:solidFill>
                <a:effectLst/>
              </a:rPr>
              <a:t>Спасибо </a:t>
            </a:r>
          </a:p>
          <a:p>
            <a:pPr algn="ctr"/>
            <a:r>
              <a:rPr lang="ru-RU" sz="9600" b="1" cap="none" spc="0" dirty="0" smtClean="0">
                <a:ln/>
                <a:solidFill>
                  <a:schemeClr val="accent3"/>
                </a:solidFill>
                <a:effectLst/>
              </a:rPr>
              <a:t>за </a:t>
            </a:r>
          </a:p>
          <a:p>
            <a:pPr algn="ctr"/>
            <a:r>
              <a:rPr lang="ru-RU" sz="9600" b="1" dirty="0" smtClean="0">
                <a:ln/>
                <a:solidFill>
                  <a:schemeClr val="accent3"/>
                </a:solidFill>
              </a:rPr>
              <a:t>Внимание!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1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42</TotalTime>
  <Words>157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МКОУ Черчетская СОШ Проект по Физической культуре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Проект. Физическая культура.</dc:title>
  <dc:creator>Пользователь</dc:creator>
  <cp:lastModifiedBy>111</cp:lastModifiedBy>
  <cp:revision>5</cp:revision>
  <dcterms:created xsi:type="dcterms:W3CDTF">2013-12-26T13:48:36Z</dcterms:created>
  <dcterms:modified xsi:type="dcterms:W3CDTF">2014-01-30T03:01:44Z</dcterms:modified>
</cp:coreProperties>
</file>