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7" r:id="rId3"/>
    <p:sldId id="259" r:id="rId4"/>
    <p:sldId id="258" r:id="rId5"/>
    <p:sldId id="269" r:id="rId6"/>
    <p:sldId id="260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5B37F12-B6F5-4692-9EE0-D9283F8AC95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79E9DB4-CF40-4139-BEAE-2E504E673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aks-portal.ru/2014/zametka/talismanom-sochi-2014-mozhet-stat-leopard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maks-portal.ru/2014/zametka/zamglavy-sochi-uveren-chto-talismanom-olimpiady-vyberut-leoparda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images.yandex.ru/yandsearch?source=wiz&amp;fp=0&amp;text=%D0%B0%D0%BD%D0%B8%D0%BC%D0%B0%D1%86%D0%B8%D1%8F%20%D1%81%D0%BD%D0%B5%D0%B6%D0%B8%D0%BD%D0%BA%D0%B0&amp;noreask=1&amp;pos=24&amp;lr=213&amp;rpt=simage&amp;uinfo=ww-1269-wh-657-fw-1044-fh-451-pd-1.5&amp;img_url=http://i035.radikal.ru/0911/fa/ba08dd946dcd.gi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B%D0%B8%D0%BC%D0%BF%D0%B8%D0%B9%D1%81%D0%BA%D0%B8%D0%B9_%D0%BE%D0%B3%D0%BE%D0%BD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E%D0%BB%D0%B8%D0%BC%D0%BF%D0%B8%D0%B9%D1%81%D0%BA%D0%B8%D0%B9_%D0%BE%D0%B3%D0%BE%D0%BD%D1%8C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E%D0%BB%D0%B8%D0%BC%D0%BF%D0%B8%D0%B9%D1%81%D0%BA%D0%B8%D0%B5%20%D0%BA%D0%BE%D0%BB%D1%8C%D1%86%D0%B0%20%D0%BA%D0%B0%D1%80%D1%82%D0%B8%D0%BD%D0%BA%D0%B8&amp;img_url=http://www.sochionline2014.ru/wp-content/uploads/2010/03/olimp_kolca.jpg&amp;pos=0&amp;rpt=simage&amp;lr=213&amp;noreask=1&amp;source=wi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text=%D0%BE%D0%BB%D0%B8%D0%BC%D0%BF%D0%B8%D0%B9%D1%81%D0%BA%D0%B8%D0%B9%20%D0%BE%D0%B3%D0%BE%D0%BD%D1%8C%20%D0%BA%D0%B0%D1%80%D1%82%D0%B8%D0%BD%D0%BA%D0%B8&amp;fp=0&amp;img_url=http://www.rusathletics.com/nov/im/6850-m.jpg&amp;pos=6&amp;uinfo=ww-1269-wh-657-fw-1044-fh-451-pd-1.5&amp;rpt=simag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F%D0%BE%D0%BB%D1%8F%D1%80%D0%BD%D1%8B%D0%B5%20%D0%BC%D0%B5%D0%B4%D0%B2%D0%B5%D0%B4%D0%B8%20%D1%85%D0%B0%D0%B9%D0%B4%D0%B8%20%D0%B8%20%D1%85%D0%BE%D1%83%D0%B4%D0%B8%20%D0%BA%D0%B0%D1%80%D1%82%D0%B8%D0%BD%D0%BA%D0%B8&amp;img_url=http://kak.ru/vimg/article/452be206a8bad8f020d5625479004df5.gif&amp;pos=6&amp;rpt=simage&amp;lr=213&amp;noreask=1&amp;source=wiz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text=%D1%85%D0%BE%D0%BA%D0%BE%D0%BD%20%D0%B8%20%D0%BA%D1%80%D0%B8%D1%81%D1%82%D0%B8%D0%BD%20%D0%BA%D0%B0%D1%80%D1%82%D0%B8%D0%BD%D0%BA%D0%B8&amp;img_url=http://www.ipcnorway.net/london2012/bilder/mascotsider/kristin.jpg&amp;pos=3&amp;rpt=simage&amp;lr=213&amp;noreask=1&amp;source=wi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source=wiz&amp;fp=0&amp;text=%D1%85%D0%BE%D0%BA%D0%BE%D0%BD%20%D0%B8%20%D0%BA%D1%80%D0%B8%D1%81%D1%82%D0%B8%D0%BD%20%D0%BA%D0%B0%D1%80%D1%82%D0%B8%D0%BD%D0%BA%D0%B8&amp;noreask=1&amp;pos=5&amp;lr=213&amp;rpt=simage&amp;uinfo=ww-1269-wh-657-fw-1044-fh-451-pd-1.5&amp;img_url=http://www.charla.ru/uploads/images/c/5/2/e/3019/35d0bf295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6643734" cy="4357710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Символы и талисманы Олимпиады.</a:t>
            </a:r>
          </a:p>
          <a:p>
            <a:endParaRPr lang="ru-RU" sz="8000" dirty="0" smtClean="0"/>
          </a:p>
          <a:p>
            <a:r>
              <a:rPr lang="ru-RU" sz="2400" dirty="0" smtClean="0"/>
              <a:t>Автор </a:t>
            </a:r>
            <a:r>
              <a:rPr lang="ru-RU" sz="2400" dirty="0" smtClean="0"/>
              <a:t>– </a:t>
            </a:r>
            <a:r>
              <a:rPr lang="ru-RU" sz="2400" smtClean="0"/>
              <a:t>Иванова</a:t>
            </a:r>
            <a:r>
              <a:rPr lang="ru-RU" sz="2400" smtClean="0"/>
              <a:t> </a:t>
            </a:r>
            <a:r>
              <a:rPr lang="ru-RU" sz="2400" smtClean="0"/>
              <a:t>Арина</a:t>
            </a:r>
            <a:r>
              <a:rPr lang="ru-RU" sz="2400" smtClean="0"/>
              <a:t>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&amp;Lcy;&amp;iecy;&amp;ocy;&amp;pcy;&amp;acy;&amp;rcy;&amp;dcy; &amp;Bcy;&amp;acy;&amp;rcy;&amp;scy;&amp;icy;&amp;kcy; - &amp;scy;&amp;icy;&amp;mcy;&amp;vcy;&amp;ocy;&amp;lcy; &amp;Ocy;&amp;lcy;&amp;icy;&amp;mcy;&amp;pcy;&amp;icy;&amp;acy;&amp;dcy;&amp;ycy; &amp;vcy; &amp;Scy;&amp;ocy;&amp;ch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464496" cy="37396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332657"/>
            <a:ext cx="36724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конкурс  </a:t>
            </a:r>
            <a:r>
              <a:rPr lang="ru-RU" sz="2800" b="1" dirty="0" smtClean="0"/>
              <a:t>символов Олимпиады 2014 </a:t>
            </a:r>
            <a:r>
              <a:rPr lang="ru-RU" sz="2800" dirty="0" smtClean="0"/>
              <a:t>леопарда выдвинули именно в Сочи –</a:t>
            </a:r>
          </a:p>
          <a:p>
            <a:r>
              <a:rPr lang="ru-RU" sz="2800" dirty="0" smtClean="0"/>
              <a:t> а точнее, </a:t>
            </a:r>
          </a:p>
          <a:p>
            <a:r>
              <a:rPr lang="ru-RU" sz="2800" dirty="0" smtClean="0"/>
              <a:t>в Красной Поляне. </a:t>
            </a:r>
          </a:p>
          <a:p>
            <a:r>
              <a:rPr lang="ru-RU" sz="2800" dirty="0" smtClean="0"/>
              <a:t>Это произошло </a:t>
            </a:r>
          </a:p>
          <a:p>
            <a:r>
              <a:rPr lang="ru-RU" sz="2800" dirty="0" smtClean="0">
                <a:hlinkClick r:id="rId3"/>
              </a:rPr>
              <a:t>в ноябре 2010 года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А нарисовал талисман-победитель Вадим Пак из Находки.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1500174"/>
            <a:ext cx="44644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Нельзя не упомянуть об аналогии олимпийского леопарда </a:t>
            </a:r>
            <a:r>
              <a:rPr lang="ru-RU" sz="3200" dirty="0" err="1" smtClean="0"/>
              <a:t>Барсика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со снежным барсом </a:t>
            </a:r>
            <a:r>
              <a:rPr lang="ru-RU" sz="3200" dirty="0" err="1" smtClean="0">
                <a:hlinkClick r:id="rId2"/>
              </a:rPr>
              <a:t>Юни</a:t>
            </a:r>
            <a:r>
              <a:rPr lang="ru-RU" sz="3200" dirty="0" smtClean="0"/>
              <a:t> - символом Универсиады-2013 в Казани.</a:t>
            </a:r>
          </a:p>
        </p:txBody>
      </p:sp>
      <p:pic>
        <p:nvPicPr>
          <p:cNvPr id="50178" name="Picture 2" descr="&amp;Scy;&amp;ncy;&amp;iecy;&amp;zhcy;&amp;ncy;&amp;ycy;&amp;jcy; &amp;bcy;&amp;acy;&amp;rcy;&amp;scy; &amp;YUcy;&amp;ncy;&amp;icy; (&amp;fcy;&amp;ocy;&amp;tcy;&amp;ocy;: kazan2013.ru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3333750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текст при наведен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6723078" cy="44934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85729"/>
            <a:ext cx="6357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Талисманами Зимней Олимпиады 2014 в Сочи стали: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85794"/>
            <a:ext cx="57439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Белый Мишка по имени Полюс,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071546"/>
            <a:ext cx="5661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Белый леопард по имени </a:t>
            </a:r>
            <a:r>
              <a:rPr lang="ru-RU" dirty="0" err="1" smtClean="0"/>
              <a:t>Барсик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1357298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Зайка Стрелка.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35846"/>
            <a:ext cx="835824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Эти символы были выбраны с помощью СМС голосования в феврале. </a:t>
            </a:r>
          </a:p>
          <a:p>
            <a:r>
              <a:rPr lang="ru-RU" sz="2400" dirty="0" smtClean="0"/>
              <a:t>Белый Мишка по имени Полюс, по характеру похож на своего предшественника - мишку символ Олимпиады -80, такой же добрый, лучший друг детей.</a:t>
            </a:r>
          </a:p>
          <a:p>
            <a:r>
              <a:rPr lang="ru-RU" sz="2400" dirty="0" smtClean="0"/>
              <a:t>Белый леопард по имени </a:t>
            </a:r>
            <a:r>
              <a:rPr lang="ru-RU" sz="2400" dirty="0" err="1" smtClean="0"/>
              <a:t>Барсик</a:t>
            </a:r>
            <a:r>
              <a:rPr lang="ru-RU" sz="2400" dirty="0" smtClean="0"/>
              <a:t> – сильный, выносливый зверь, живёт в горах Кавказа. Он -знаток горных склонов и помощник бобслеистов. В свободное время учит своих друзей кататься на сноуборде.</a:t>
            </a:r>
          </a:p>
          <a:p>
            <a:r>
              <a:rPr lang="ru-RU" sz="2400" dirty="0" smtClean="0"/>
              <a:t>Зайка Стрелка успевает всё: заниматься спортом, учиться «на отлично» и помогать маме в ресторане «Лесная Запруда». Она прирождённая фигуристка.</a:t>
            </a:r>
          </a:p>
          <a:p>
            <a:r>
              <a:rPr lang="ru-RU" sz="2400" dirty="0" smtClean="0"/>
              <a:t>Все эти характеристики про талисманы рассказали сами художники, которые их рисовали.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214818"/>
            <a:ext cx="2359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stat21.privet.ru/lr/0c13a5881dc30809552da1b7a3c3777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8695447" cy="65149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00298" y="4786322"/>
            <a:ext cx="63821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Спасибо за внимание.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7 февраля 2014 года в Сочи откроются XXII зимние Олимпийские игры. </a:t>
            </a:r>
          </a:p>
          <a:p>
            <a:r>
              <a:rPr lang="ru-RU" sz="3200" dirty="0" smtClean="0"/>
              <a:t>Это вторая Олимпиада, которая будет проходить на территории нашей страны.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02" name="Picture 2" descr="http://www.infosutra.com/uploads/2012-08/1344090455_Talismany-Olimpiady-2014-v-Sochi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4762500" cy="3390900"/>
          </a:xfrm>
          <a:prstGeom prst="rect">
            <a:avLst/>
          </a:prstGeom>
          <a:noFill/>
        </p:spPr>
      </p:pic>
      <p:pic>
        <p:nvPicPr>
          <p:cNvPr id="51204" name="Picture 4" descr="http://im7-tub-ru.yandex.net/i?id=31646489-1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5" y="2708920"/>
            <a:ext cx="3485398" cy="3372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5/5f/RIAN_archive_104486_22nd_Olympics_opening_gala.jpg/250px-RIAN_archive_104486_22nd_Olympics_opening_g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530" y="0"/>
            <a:ext cx="5072470" cy="687432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1520" y="321174"/>
            <a:ext cx="374441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Первый раз Олимпийские игры проходили на территории нашей страны в 1980 году в Москве. Тогда наша страна называлась СССР – Союз Советских Социалистических республик. Это были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летние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Олимпийские игры, в них участвовали спортсмены из 80 стран. Открытие игр состоялось 19 июля 1980 года. Символом любой олимпиады является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 tooltip="Олимпийский огонь"/>
              </a:rPr>
              <a:t>олимпийский огонь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8" y="332656"/>
            <a:ext cx="3600400" cy="5793507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Факел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эстафеты </a:t>
            </a:r>
            <a:r>
              <a:rPr lang="ru-RU" sz="4000" dirty="0" smtClean="0">
                <a:solidFill>
                  <a:srgbClr val="002060"/>
                </a:solidFill>
                <a:hlinkClick r:id="rId2" tooltip="Олимпийский огонь"/>
              </a:rPr>
              <a:t>олимпийского</a:t>
            </a:r>
            <a:r>
              <a:rPr lang="ru-RU" sz="4400" dirty="0" smtClean="0">
                <a:solidFill>
                  <a:srgbClr val="002060"/>
                </a:solidFill>
                <a:hlinkClick r:id="rId2" tooltip="Олимпийский огонь"/>
              </a:rPr>
              <a:t> огня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Московской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Олимпиады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upload.wikimedia.org/wikipedia/commons/thumb/5/58/Moscow_torch.jpg/250px-Moscow_torc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67944" y="92482"/>
            <a:ext cx="5079218" cy="6765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714356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</a:rPr>
              <a:t>Интересно, что изначально символами Олимпийских игр были только эмблема (пять переплетенных колец) и олимпийский огонь</a:t>
            </a:r>
            <a:endParaRPr lang="ru-RU" dirty="0"/>
          </a:p>
        </p:txBody>
      </p:sp>
      <p:pic>
        <p:nvPicPr>
          <p:cNvPr id="4" name="Picture 2" descr="http://mousosh118.ru/wp-content/uploads/2013/09/2tTwOVBtqG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5753100" cy="2886076"/>
          </a:xfrm>
          <a:prstGeom prst="rect">
            <a:avLst/>
          </a:prstGeom>
          <a:noFill/>
        </p:spPr>
      </p:pic>
      <p:pic>
        <p:nvPicPr>
          <p:cNvPr id="1028" name="Picture 4" descr="http://im6-tub-ru.yandex.net/i?id=511828384-2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500438"/>
            <a:ext cx="4128151" cy="3143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827584" y="533888"/>
            <a:ext cx="79208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Понятие «олимпийский талисман» официально было утверждено на 73-ей сессии Международного олимпийского комитета летом 1972 года, в Мюнхене (Германия).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</a:rPr>
              <a:t>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алисман Игр должен повышать популярность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конкретных Игр. Талисманом может стать человек, животное или сказочное существо, которое отражает особенности культуры страны в которой проходит олимпиада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и символизирует ценности современного Олимпийского движения.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talisman.sochi2014.com.images.1c-bitrix-cdn.ru/bitrix/templates/talisman/img/img-olymp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168352" cy="31683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99992" y="692696"/>
            <a:ext cx="3672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Первый Олимпийский талисман  -  собачка такса по кличке </a:t>
            </a:r>
            <a:r>
              <a:rPr lang="ru-RU" sz="2400" b="1" dirty="0" err="1" smtClean="0"/>
              <a:t>Вальди</a:t>
            </a:r>
            <a:r>
              <a:rPr lang="ru-RU" sz="2400" b="1" dirty="0" smtClean="0"/>
              <a:t>. </a:t>
            </a:r>
          </a:p>
          <a:p>
            <a:r>
              <a:rPr lang="ru-RU" sz="2400" b="1" dirty="0" smtClean="0"/>
              <a:t>Это символ </a:t>
            </a:r>
            <a:r>
              <a:rPr lang="ru-RU" sz="2400" dirty="0" smtClean="0"/>
              <a:t> летних Игр  1972 года в Мюнхене (Германия), Именно с нее начинается традиция официальных талисманов Олимпийских игр.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04664"/>
            <a:ext cx="81758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Зимние Олимпийские игры 1988 в Калгари</a:t>
            </a:r>
            <a:r>
              <a:rPr lang="ru-RU" sz="2800" dirty="0" smtClean="0"/>
              <a:t> (Канада): </a:t>
            </a:r>
            <a:br>
              <a:rPr lang="ru-RU" sz="2800" dirty="0" smtClean="0"/>
            </a:br>
            <a:r>
              <a:rPr lang="ru-RU" sz="2800" dirty="0" smtClean="0"/>
              <a:t>Полярные медведи </a:t>
            </a:r>
            <a:r>
              <a:rPr lang="ru-RU" sz="2800" dirty="0" err="1" smtClean="0"/>
              <a:t>Хайди</a:t>
            </a:r>
            <a:r>
              <a:rPr lang="ru-RU" sz="2800" dirty="0" smtClean="0"/>
              <a:t> и </a:t>
            </a:r>
            <a:r>
              <a:rPr lang="ru-RU" sz="2800" dirty="0" err="1" smtClean="0"/>
              <a:t>Хоуди</a:t>
            </a:r>
            <a:r>
              <a:rPr lang="ru-RU" sz="2800" dirty="0" smtClean="0"/>
              <a:t> — первый парный талисман</a:t>
            </a:r>
          </a:p>
          <a:p>
            <a:r>
              <a:rPr lang="ru-RU" sz="2800" dirty="0" smtClean="0"/>
              <a:t> (по легенде — это брат с сестрой,</a:t>
            </a:r>
          </a:p>
          <a:p>
            <a:r>
              <a:rPr lang="ru-RU" sz="2800" dirty="0" smtClean="0"/>
              <a:t> а их имена образованы от слова </a:t>
            </a:r>
            <a:r>
              <a:rPr lang="ru-RU" sz="2800" dirty="0" err="1" smtClean="0"/>
              <a:t>hi</a:t>
            </a:r>
            <a:r>
              <a:rPr lang="ru-RU" sz="2800" dirty="0" smtClean="0"/>
              <a:t> (привет)).</a:t>
            </a:r>
            <a:endParaRPr lang="ru-RU" sz="2800" dirty="0"/>
          </a:p>
        </p:txBody>
      </p:sp>
      <p:pic>
        <p:nvPicPr>
          <p:cNvPr id="5122" name="Picture 2" descr="http://www.sostav.ru/articles/rus/2008/24.11/news/images/kak/452be206a8bad8f020d5625479004df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14686"/>
            <a:ext cx="6515100" cy="3086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067944" y="339987"/>
            <a:ext cx="4824536" cy="546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Зимние Олимпийские игры 1994,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Лиллехаммер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(Норвегия):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На Играх в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Лиллехаммере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впервые талисманами стали люди:    мальчик и девочка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Хокон и Кристин —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брат и сестра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из норвежского фольклора. Образы героев активно использовались в рекламе Игр, что сделало их очень популярными среди спортсменов и болельщиков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</a:p>
        </p:txBody>
      </p:sp>
      <p:pic>
        <p:nvPicPr>
          <p:cNvPr id="4098" name="Picture 2" descr="http://img83.imageshack.us/img83/733/kristinhaakonlillehammer19941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642918"/>
            <a:ext cx="2286000" cy="2286001"/>
          </a:xfrm>
          <a:prstGeom prst="rect">
            <a:avLst/>
          </a:prstGeom>
          <a:noFill/>
        </p:spPr>
      </p:pic>
      <p:pic>
        <p:nvPicPr>
          <p:cNvPr id="4100" name="Picture 4" descr="http://www.charla.ru/uploads/images/c/5/2/e/3019/35d0bf295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071810"/>
            <a:ext cx="3643306" cy="3334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169</TotalTime>
  <Words>305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Serova34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Ивановой Софии. 7 «А» класс.</dc:title>
  <dc:creator>Наталья</dc:creator>
  <cp:lastModifiedBy>Наталья</cp:lastModifiedBy>
  <cp:revision>11</cp:revision>
  <dcterms:created xsi:type="dcterms:W3CDTF">2013-10-10T16:43:52Z</dcterms:created>
  <dcterms:modified xsi:type="dcterms:W3CDTF">2014-01-31T07:09:25Z</dcterms:modified>
</cp:coreProperties>
</file>