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79" r:id="rId28"/>
    <p:sldId id="283" r:id="rId29"/>
    <p:sldId id="288" r:id="rId30"/>
    <p:sldId id="285" r:id="rId31"/>
    <p:sldId id="287" r:id="rId32"/>
    <p:sldId id="28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53AB3-E057-41A9-8B39-C300C0660E3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57DEB9-5F11-4AF6-87F3-D70D05BB38E6}">
      <dgm:prSet phldrT="[Текст]" custT="1"/>
      <dgm:spPr>
        <a:solidFill>
          <a:schemeClr val="accent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000" dirty="0">
              <a:solidFill>
                <a:schemeClr val="bg1"/>
              </a:solidFill>
            </a:rPr>
            <a:t>Свободное </a:t>
          </a:r>
          <a:endParaRPr lang="ru-RU" sz="2000" dirty="0" smtClean="0">
            <a:solidFill>
              <a:schemeClr val="bg1"/>
            </a:solidFill>
          </a:endParaRPr>
        </a:p>
        <a:p>
          <a:pPr algn="ctr"/>
          <a:r>
            <a:rPr lang="ru-RU" sz="2000" dirty="0" smtClean="0">
              <a:solidFill>
                <a:schemeClr val="bg1"/>
              </a:solidFill>
            </a:rPr>
            <a:t>предпринимательство</a:t>
          </a:r>
          <a:endParaRPr lang="ru-RU" sz="2000" dirty="0">
            <a:solidFill>
              <a:schemeClr val="bg1"/>
            </a:solidFill>
          </a:endParaRPr>
        </a:p>
      </dgm:t>
    </dgm:pt>
    <dgm:pt modelId="{03452835-D29A-4D30-92AD-80DCE0E2FCD5}" type="parTrans" cxnId="{081FB9A8-038C-4D25-BEE0-2DCAF3189B91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C545FADF-A8BE-4B96-AB3C-6BEB288E2B31}" type="sibTrans" cxnId="{081FB9A8-038C-4D25-BEE0-2DCAF3189B91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184C45A2-B9FD-4432-AC07-8A8BC507DE9D}">
      <dgm:prSet phldrT="[Текст]"/>
      <dgm:spPr>
        <a:solidFill>
          <a:schemeClr val="accent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dirty="0">
              <a:solidFill>
                <a:schemeClr val="bg1"/>
              </a:solidFill>
            </a:rPr>
            <a:t>Частная </a:t>
          </a:r>
        </a:p>
        <a:p>
          <a:pPr algn="ctr"/>
          <a:r>
            <a:rPr lang="ru-RU" dirty="0">
              <a:solidFill>
                <a:schemeClr val="bg1"/>
              </a:solidFill>
            </a:rPr>
            <a:t>собственность</a:t>
          </a:r>
        </a:p>
      </dgm:t>
    </dgm:pt>
    <dgm:pt modelId="{6FA85816-137C-4EB4-960D-0E5AB3B6DD79}" type="parTrans" cxnId="{E437AF40-DBEF-4291-A06F-E965AC5F3BF4}">
      <dgm:prSet/>
      <dgm:spPr/>
      <dgm:t>
        <a:bodyPr/>
        <a:lstStyle/>
        <a:p>
          <a:pPr algn="ctr"/>
          <a:endParaRPr lang="ru-RU" dirty="0">
            <a:solidFill>
              <a:schemeClr val="bg1"/>
            </a:solidFill>
          </a:endParaRPr>
        </a:p>
      </dgm:t>
    </dgm:pt>
    <dgm:pt modelId="{BC6DBE4E-F3A4-49E9-968C-553AFDFF5639}" type="sibTrans" cxnId="{E437AF40-DBEF-4291-A06F-E965AC5F3BF4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25B99300-132D-4674-A577-87F72E78CA0D}">
      <dgm:prSet phldrT="[Текст]"/>
      <dgm:spPr>
        <a:solidFill>
          <a:schemeClr val="accent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dirty="0">
              <a:solidFill>
                <a:schemeClr val="bg1"/>
              </a:solidFill>
            </a:rPr>
            <a:t>Конкуренция</a:t>
          </a:r>
        </a:p>
      </dgm:t>
    </dgm:pt>
    <dgm:pt modelId="{F185E84B-2319-476F-9C6B-D204020C8DED}" type="parTrans" cxnId="{774065BD-61E8-4EAE-854E-DE6C87444CAD}">
      <dgm:prSet/>
      <dgm:spPr/>
      <dgm:t>
        <a:bodyPr/>
        <a:lstStyle/>
        <a:p>
          <a:pPr algn="ctr"/>
          <a:endParaRPr lang="ru-RU" dirty="0">
            <a:solidFill>
              <a:schemeClr val="bg1"/>
            </a:solidFill>
          </a:endParaRPr>
        </a:p>
      </dgm:t>
    </dgm:pt>
    <dgm:pt modelId="{F249FB6F-051E-4286-9B25-5781CBC8D4C2}" type="sibTrans" cxnId="{774065BD-61E8-4EAE-854E-DE6C87444CAD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6C32E080-4920-4E9B-8DD3-4DD4F9D71286}">
      <dgm:prSet phldrT="[Текст]"/>
      <dgm:spPr>
        <a:solidFill>
          <a:schemeClr val="accent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dirty="0">
              <a:solidFill>
                <a:schemeClr val="bg1"/>
              </a:solidFill>
            </a:rPr>
            <a:t>Система свободного ценообразования</a:t>
          </a:r>
        </a:p>
      </dgm:t>
    </dgm:pt>
    <dgm:pt modelId="{634A8D20-58D2-4DDC-81DD-48CAB8F88232}" type="parTrans" cxnId="{204E91FE-BF69-47E3-A5E0-EE4BA00242EE}">
      <dgm:prSet/>
      <dgm:spPr/>
      <dgm:t>
        <a:bodyPr/>
        <a:lstStyle/>
        <a:p>
          <a:pPr algn="ctr"/>
          <a:endParaRPr lang="ru-RU" dirty="0">
            <a:solidFill>
              <a:schemeClr val="bg1"/>
            </a:solidFill>
          </a:endParaRPr>
        </a:p>
      </dgm:t>
    </dgm:pt>
    <dgm:pt modelId="{472164A6-BA06-418A-9E9B-7C22763691C4}" type="sibTrans" cxnId="{204E91FE-BF69-47E3-A5E0-EE4BA00242EE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9B3839E7-0AA4-4710-9ED8-B6583990628D}" type="asst">
      <dgm:prSet custT="1"/>
      <dgm:spPr>
        <a:solidFill>
          <a:schemeClr val="accent3"/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000" dirty="0">
              <a:solidFill>
                <a:schemeClr val="bg1"/>
              </a:solidFill>
            </a:rPr>
            <a:t>прибыль</a:t>
          </a:r>
        </a:p>
      </dgm:t>
    </dgm:pt>
    <dgm:pt modelId="{44CE58FE-7DB6-48CD-AF4F-D934A82B86E7}" type="parTrans" cxnId="{AA03704D-1BF2-4557-AC21-5BB7C635E3BA}">
      <dgm:prSet/>
      <dgm:spPr/>
      <dgm:t>
        <a:bodyPr/>
        <a:lstStyle/>
        <a:p>
          <a:pPr algn="ctr"/>
          <a:endParaRPr lang="ru-RU" dirty="0">
            <a:solidFill>
              <a:schemeClr val="bg1"/>
            </a:solidFill>
          </a:endParaRPr>
        </a:p>
      </dgm:t>
    </dgm:pt>
    <dgm:pt modelId="{17063662-BFDB-4D92-BB71-AEC83551A224}" type="sibTrans" cxnId="{AA03704D-1BF2-4557-AC21-5BB7C635E3BA}">
      <dgm:prSet/>
      <dgm:spPr/>
      <dgm:t>
        <a:bodyPr/>
        <a:lstStyle/>
        <a:p>
          <a:pPr algn="ctr"/>
          <a:endParaRPr lang="ru-RU">
            <a:solidFill>
              <a:schemeClr val="bg1"/>
            </a:solidFill>
          </a:endParaRPr>
        </a:p>
      </dgm:t>
    </dgm:pt>
    <dgm:pt modelId="{6F1ED341-0A7A-4A95-92DA-DF15C7A51326}" type="pres">
      <dgm:prSet presAssocID="{6C853AB3-E057-41A9-8B39-C300C0660E3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6A3E510-8902-4F9B-B250-DCDF49AE00BE}" type="pres">
      <dgm:prSet presAssocID="{4D57DEB9-5F11-4AF6-87F3-D70D05BB38E6}" presName="hierRoot1" presStyleCnt="0">
        <dgm:presLayoutVars>
          <dgm:hierBranch val="init"/>
        </dgm:presLayoutVars>
      </dgm:prSet>
      <dgm:spPr/>
    </dgm:pt>
    <dgm:pt modelId="{57523B14-7878-4554-BE18-86BFC27A997B}" type="pres">
      <dgm:prSet presAssocID="{4D57DEB9-5F11-4AF6-87F3-D70D05BB38E6}" presName="rootComposite1" presStyleCnt="0"/>
      <dgm:spPr/>
    </dgm:pt>
    <dgm:pt modelId="{D0DBBC3E-858C-4FE4-BAC6-1B95BE6F4F4E}" type="pres">
      <dgm:prSet presAssocID="{4D57DEB9-5F11-4AF6-87F3-D70D05BB38E6}" presName="rootText1" presStyleLbl="node0" presStyleIdx="0" presStyleCnt="1" custScaleX="147508" custScaleY="1164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6E4810-2DE6-4356-BB2E-E68C7F827823}" type="pres">
      <dgm:prSet presAssocID="{4D57DEB9-5F11-4AF6-87F3-D70D05BB38E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789AFE4-DCEF-4842-B600-67803EDB4E77}" type="pres">
      <dgm:prSet presAssocID="{4D57DEB9-5F11-4AF6-87F3-D70D05BB38E6}" presName="hierChild2" presStyleCnt="0"/>
      <dgm:spPr/>
    </dgm:pt>
    <dgm:pt modelId="{9957FF71-7703-4D6A-B0B5-AA291BAF2531}" type="pres">
      <dgm:prSet presAssocID="{6FA85816-137C-4EB4-960D-0E5AB3B6DD7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F18A346-3DBE-4677-933D-CFB0F621F907}" type="pres">
      <dgm:prSet presAssocID="{184C45A2-B9FD-4432-AC07-8A8BC507DE9D}" presName="hierRoot2" presStyleCnt="0">
        <dgm:presLayoutVars>
          <dgm:hierBranch val="init"/>
        </dgm:presLayoutVars>
      </dgm:prSet>
      <dgm:spPr/>
    </dgm:pt>
    <dgm:pt modelId="{55A63D80-A77F-49C3-9070-E31AD8B4F64C}" type="pres">
      <dgm:prSet presAssocID="{184C45A2-B9FD-4432-AC07-8A8BC507DE9D}" presName="rootComposite" presStyleCnt="0"/>
      <dgm:spPr/>
    </dgm:pt>
    <dgm:pt modelId="{D56A8EF5-80D7-473E-BC3E-D47D7C24EE89}" type="pres">
      <dgm:prSet presAssocID="{184C45A2-B9FD-4432-AC07-8A8BC507DE9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850FAB-B9BD-48DC-A201-F24922A2DAF8}" type="pres">
      <dgm:prSet presAssocID="{184C45A2-B9FD-4432-AC07-8A8BC507DE9D}" presName="rootConnector" presStyleLbl="node2" presStyleIdx="0" presStyleCnt="3"/>
      <dgm:spPr/>
      <dgm:t>
        <a:bodyPr/>
        <a:lstStyle/>
        <a:p>
          <a:endParaRPr lang="ru-RU"/>
        </a:p>
      </dgm:t>
    </dgm:pt>
    <dgm:pt modelId="{DD691950-D544-4B81-9FC5-01074709915D}" type="pres">
      <dgm:prSet presAssocID="{184C45A2-B9FD-4432-AC07-8A8BC507DE9D}" presName="hierChild4" presStyleCnt="0"/>
      <dgm:spPr/>
    </dgm:pt>
    <dgm:pt modelId="{959FE114-23C0-4B4C-A3F8-2F4FE1436D06}" type="pres">
      <dgm:prSet presAssocID="{184C45A2-B9FD-4432-AC07-8A8BC507DE9D}" presName="hierChild5" presStyleCnt="0"/>
      <dgm:spPr/>
    </dgm:pt>
    <dgm:pt modelId="{D58E2661-1440-4856-8C6F-05FE76EE3A93}" type="pres">
      <dgm:prSet presAssocID="{F185E84B-2319-476F-9C6B-D204020C8DE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C0C059F-C4C7-4A5A-B8E8-DA713F5F13E4}" type="pres">
      <dgm:prSet presAssocID="{25B99300-132D-4674-A577-87F72E78CA0D}" presName="hierRoot2" presStyleCnt="0">
        <dgm:presLayoutVars>
          <dgm:hierBranch val="init"/>
        </dgm:presLayoutVars>
      </dgm:prSet>
      <dgm:spPr/>
    </dgm:pt>
    <dgm:pt modelId="{2372B42E-C950-44AC-BBA5-3F42FE8873C1}" type="pres">
      <dgm:prSet presAssocID="{25B99300-132D-4674-A577-87F72E78CA0D}" presName="rootComposite" presStyleCnt="0"/>
      <dgm:spPr/>
    </dgm:pt>
    <dgm:pt modelId="{345A6863-491D-490E-9B07-2B5B3694C059}" type="pres">
      <dgm:prSet presAssocID="{25B99300-132D-4674-A577-87F72E78CA0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97AD9C-FA9E-477F-A9F8-24B478E8BB8D}" type="pres">
      <dgm:prSet presAssocID="{25B99300-132D-4674-A577-87F72E78CA0D}" presName="rootConnector" presStyleLbl="node2" presStyleIdx="1" presStyleCnt="3"/>
      <dgm:spPr/>
      <dgm:t>
        <a:bodyPr/>
        <a:lstStyle/>
        <a:p>
          <a:endParaRPr lang="ru-RU"/>
        </a:p>
      </dgm:t>
    </dgm:pt>
    <dgm:pt modelId="{09491261-C9EA-425A-95BB-59D4618E1991}" type="pres">
      <dgm:prSet presAssocID="{25B99300-132D-4674-A577-87F72E78CA0D}" presName="hierChild4" presStyleCnt="0"/>
      <dgm:spPr/>
    </dgm:pt>
    <dgm:pt modelId="{4BFFBDC0-F5E3-4AEF-A0B5-2B3A6244DE6F}" type="pres">
      <dgm:prSet presAssocID="{25B99300-132D-4674-A577-87F72E78CA0D}" presName="hierChild5" presStyleCnt="0"/>
      <dgm:spPr/>
    </dgm:pt>
    <dgm:pt modelId="{EAD0B6DD-FB9B-421C-BF14-E0474395650E}" type="pres">
      <dgm:prSet presAssocID="{44CE58FE-7DB6-48CD-AF4F-D934A82B86E7}" presName="Name111" presStyleLbl="parChTrans1D3" presStyleIdx="0" presStyleCnt="1"/>
      <dgm:spPr/>
      <dgm:t>
        <a:bodyPr/>
        <a:lstStyle/>
        <a:p>
          <a:endParaRPr lang="ru-RU"/>
        </a:p>
      </dgm:t>
    </dgm:pt>
    <dgm:pt modelId="{59DF2B1B-2D1D-4205-920B-23F94048B342}" type="pres">
      <dgm:prSet presAssocID="{9B3839E7-0AA4-4710-9ED8-B6583990628D}" presName="hierRoot3" presStyleCnt="0">
        <dgm:presLayoutVars>
          <dgm:hierBranch val="init"/>
        </dgm:presLayoutVars>
      </dgm:prSet>
      <dgm:spPr/>
    </dgm:pt>
    <dgm:pt modelId="{82A681AB-6BAC-4651-84FC-4AA70EFFBF88}" type="pres">
      <dgm:prSet presAssocID="{9B3839E7-0AA4-4710-9ED8-B6583990628D}" presName="rootComposite3" presStyleCnt="0"/>
      <dgm:spPr/>
    </dgm:pt>
    <dgm:pt modelId="{8ABE0D41-46A8-4C46-8075-9D5E7F4FF6B8}" type="pres">
      <dgm:prSet presAssocID="{9B3839E7-0AA4-4710-9ED8-B6583990628D}" presName="rootText3" presStyleLbl="asst2" presStyleIdx="0" presStyleCnt="1" custAng="0" custLinFactNeighborX="60638" custLinFactNeighborY="78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0D386F-9AE8-456B-82AE-D714B6E6EBCC}" type="pres">
      <dgm:prSet presAssocID="{9B3839E7-0AA4-4710-9ED8-B6583990628D}" presName="rootConnector3" presStyleLbl="asst2" presStyleIdx="0" presStyleCnt="1"/>
      <dgm:spPr/>
      <dgm:t>
        <a:bodyPr/>
        <a:lstStyle/>
        <a:p>
          <a:endParaRPr lang="ru-RU"/>
        </a:p>
      </dgm:t>
    </dgm:pt>
    <dgm:pt modelId="{01EA6581-1EC6-4BAD-9545-DDE51A8DD552}" type="pres">
      <dgm:prSet presAssocID="{9B3839E7-0AA4-4710-9ED8-B6583990628D}" presName="hierChild6" presStyleCnt="0"/>
      <dgm:spPr/>
    </dgm:pt>
    <dgm:pt modelId="{53B6E5B7-C29E-4844-A689-19D0B803B7EA}" type="pres">
      <dgm:prSet presAssocID="{9B3839E7-0AA4-4710-9ED8-B6583990628D}" presName="hierChild7" presStyleCnt="0"/>
      <dgm:spPr/>
    </dgm:pt>
    <dgm:pt modelId="{765F5F4A-281C-4E38-A691-2DB8BF976595}" type="pres">
      <dgm:prSet presAssocID="{634A8D20-58D2-4DDC-81DD-48CAB8F8823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40A413A-0E39-477D-9758-D1DC79B0842A}" type="pres">
      <dgm:prSet presAssocID="{6C32E080-4920-4E9B-8DD3-4DD4F9D71286}" presName="hierRoot2" presStyleCnt="0">
        <dgm:presLayoutVars>
          <dgm:hierBranch val="init"/>
        </dgm:presLayoutVars>
      </dgm:prSet>
      <dgm:spPr/>
    </dgm:pt>
    <dgm:pt modelId="{332A1999-B32B-4411-9F9A-E7CA3A7E5E50}" type="pres">
      <dgm:prSet presAssocID="{6C32E080-4920-4E9B-8DD3-4DD4F9D71286}" presName="rootComposite" presStyleCnt="0"/>
      <dgm:spPr/>
    </dgm:pt>
    <dgm:pt modelId="{AAAE02CA-FDD3-486A-A21B-790E474A2B48}" type="pres">
      <dgm:prSet presAssocID="{6C32E080-4920-4E9B-8DD3-4DD4F9D7128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DC8856-70F3-4417-B6AC-5C5C1BB22B9B}" type="pres">
      <dgm:prSet presAssocID="{6C32E080-4920-4E9B-8DD3-4DD4F9D71286}" presName="rootConnector" presStyleLbl="node2" presStyleIdx="2" presStyleCnt="3"/>
      <dgm:spPr/>
      <dgm:t>
        <a:bodyPr/>
        <a:lstStyle/>
        <a:p>
          <a:endParaRPr lang="ru-RU"/>
        </a:p>
      </dgm:t>
    </dgm:pt>
    <dgm:pt modelId="{F04E753B-6B2B-4599-8CBB-B41D62BB4F72}" type="pres">
      <dgm:prSet presAssocID="{6C32E080-4920-4E9B-8DD3-4DD4F9D71286}" presName="hierChild4" presStyleCnt="0"/>
      <dgm:spPr/>
    </dgm:pt>
    <dgm:pt modelId="{DD11CF53-2669-4858-8065-9F4AFA861861}" type="pres">
      <dgm:prSet presAssocID="{6C32E080-4920-4E9B-8DD3-4DD4F9D71286}" presName="hierChild5" presStyleCnt="0"/>
      <dgm:spPr/>
    </dgm:pt>
    <dgm:pt modelId="{3F729861-965F-4EC2-BB1F-4E1BEE65D7B7}" type="pres">
      <dgm:prSet presAssocID="{4D57DEB9-5F11-4AF6-87F3-D70D05BB38E6}" presName="hierChild3" presStyleCnt="0"/>
      <dgm:spPr/>
    </dgm:pt>
  </dgm:ptLst>
  <dgm:cxnLst>
    <dgm:cxn modelId="{D5C08A10-28D3-4064-B2AF-5EF8234004FF}" type="presOf" srcId="{6FA85816-137C-4EB4-960D-0E5AB3B6DD79}" destId="{9957FF71-7703-4D6A-B0B5-AA291BAF2531}" srcOrd="0" destOrd="0" presId="urn:microsoft.com/office/officeart/2005/8/layout/orgChart1"/>
    <dgm:cxn modelId="{685370A3-C3EB-4866-BE7C-E34E6637C236}" type="presOf" srcId="{44CE58FE-7DB6-48CD-AF4F-D934A82B86E7}" destId="{EAD0B6DD-FB9B-421C-BF14-E0474395650E}" srcOrd="0" destOrd="0" presId="urn:microsoft.com/office/officeart/2005/8/layout/orgChart1"/>
    <dgm:cxn modelId="{DE3E8B01-8B7C-4A22-9CDD-020B5D89D5EC}" type="presOf" srcId="{6C32E080-4920-4E9B-8DD3-4DD4F9D71286}" destId="{AAAE02CA-FDD3-486A-A21B-790E474A2B48}" srcOrd="0" destOrd="0" presId="urn:microsoft.com/office/officeart/2005/8/layout/orgChart1"/>
    <dgm:cxn modelId="{204E91FE-BF69-47E3-A5E0-EE4BA00242EE}" srcId="{4D57DEB9-5F11-4AF6-87F3-D70D05BB38E6}" destId="{6C32E080-4920-4E9B-8DD3-4DD4F9D71286}" srcOrd="2" destOrd="0" parTransId="{634A8D20-58D2-4DDC-81DD-48CAB8F88232}" sibTransId="{472164A6-BA06-418A-9E9B-7C22763691C4}"/>
    <dgm:cxn modelId="{72C74FA5-80C5-4745-81B6-5B9750A37634}" type="presOf" srcId="{4D57DEB9-5F11-4AF6-87F3-D70D05BB38E6}" destId="{666E4810-2DE6-4356-BB2E-E68C7F827823}" srcOrd="1" destOrd="0" presId="urn:microsoft.com/office/officeart/2005/8/layout/orgChart1"/>
    <dgm:cxn modelId="{AA03704D-1BF2-4557-AC21-5BB7C635E3BA}" srcId="{25B99300-132D-4674-A577-87F72E78CA0D}" destId="{9B3839E7-0AA4-4710-9ED8-B6583990628D}" srcOrd="0" destOrd="0" parTransId="{44CE58FE-7DB6-48CD-AF4F-D934A82B86E7}" sibTransId="{17063662-BFDB-4D92-BB71-AEC83551A224}"/>
    <dgm:cxn modelId="{081FB9A8-038C-4D25-BEE0-2DCAF3189B91}" srcId="{6C853AB3-E057-41A9-8B39-C300C0660E3D}" destId="{4D57DEB9-5F11-4AF6-87F3-D70D05BB38E6}" srcOrd="0" destOrd="0" parTransId="{03452835-D29A-4D30-92AD-80DCE0E2FCD5}" sibTransId="{C545FADF-A8BE-4B96-AB3C-6BEB288E2B31}"/>
    <dgm:cxn modelId="{E437AF40-DBEF-4291-A06F-E965AC5F3BF4}" srcId="{4D57DEB9-5F11-4AF6-87F3-D70D05BB38E6}" destId="{184C45A2-B9FD-4432-AC07-8A8BC507DE9D}" srcOrd="0" destOrd="0" parTransId="{6FA85816-137C-4EB4-960D-0E5AB3B6DD79}" sibTransId="{BC6DBE4E-F3A4-49E9-968C-553AFDFF5639}"/>
    <dgm:cxn modelId="{A0B77DD4-529F-466A-AB90-FE6EBCD3B33E}" type="presOf" srcId="{6C853AB3-E057-41A9-8B39-C300C0660E3D}" destId="{6F1ED341-0A7A-4A95-92DA-DF15C7A51326}" srcOrd="0" destOrd="0" presId="urn:microsoft.com/office/officeart/2005/8/layout/orgChart1"/>
    <dgm:cxn modelId="{1A75D352-788F-49E5-96F0-950DC50CF088}" type="presOf" srcId="{F185E84B-2319-476F-9C6B-D204020C8DED}" destId="{D58E2661-1440-4856-8C6F-05FE76EE3A93}" srcOrd="0" destOrd="0" presId="urn:microsoft.com/office/officeart/2005/8/layout/orgChart1"/>
    <dgm:cxn modelId="{4886B877-0CC4-441E-A303-A808C11C114B}" type="presOf" srcId="{184C45A2-B9FD-4432-AC07-8A8BC507DE9D}" destId="{D56A8EF5-80D7-473E-BC3E-D47D7C24EE89}" srcOrd="0" destOrd="0" presId="urn:microsoft.com/office/officeart/2005/8/layout/orgChart1"/>
    <dgm:cxn modelId="{0189F2F5-373A-48B0-ADA9-F926342D2821}" type="presOf" srcId="{634A8D20-58D2-4DDC-81DD-48CAB8F88232}" destId="{765F5F4A-281C-4E38-A691-2DB8BF976595}" srcOrd="0" destOrd="0" presId="urn:microsoft.com/office/officeart/2005/8/layout/orgChart1"/>
    <dgm:cxn modelId="{F8E7CF88-65F6-4EE8-A615-76253210E021}" type="presOf" srcId="{25B99300-132D-4674-A577-87F72E78CA0D}" destId="{6397AD9C-FA9E-477F-A9F8-24B478E8BB8D}" srcOrd="1" destOrd="0" presId="urn:microsoft.com/office/officeart/2005/8/layout/orgChart1"/>
    <dgm:cxn modelId="{0AEE319A-59A6-4277-A263-684D6867DF61}" type="presOf" srcId="{6C32E080-4920-4E9B-8DD3-4DD4F9D71286}" destId="{97DC8856-70F3-4417-B6AC-5C5C1BB22B9B}" srcOrd="1" destOrd="0" presId="urn:microsoft.com/office/officeart/2005/8/layout/orgChart1"/>
    <dgm:cxn modelId="{0B00AD5B-9DB0-48E2-8EB0-2E276DC5A9B6}" type="presOf" srcId="{25B99300-132D-4674-A577-87F72E78CA0D}" destId="{345A6863-491D-490E-9B07-2B5B3694C059}" srcOrd="0" destOrd="0" presId="urn:microsoft.com/office/officeart/2005/8/layout/orgChart1"/>
    <dgm:cxn modelId="{9BD7A287-8ADE-4A63-A27B-DFAB65F81A62}" type="presOf" srcId="{9B3839E7-0AA4-4710-9ED8-B6583990628D}" destId="{B30D386F-9AE8-456B-82AE-D714B6E6EBCC}" srcOrd="1" destOrd="0" presId="urn:microsoft.com/office/officeart/2005/8/layout/orgChart1"/>
    <dgm:cxn modelId="{A16DCE57-A107-43DD-96E1-8FFF44E61FB0}" type="presOf" srcId="{184C45A2-B9FD-4432-AC07-8A8BC507DE9D}" destId="{5F850FAB-B9BD-48DC-A201-F24922A2DAF8}" srcOrd="1" destOrd="0" presId="urn:microsoft.com/office/officeart/2005/8/layout/orgChart1"/>
    <dgm:cxn modelId="{92C0654B-FD65-4DCE-AAED-0F2894B7BA07}" type="presOf" srcId="{9B3839E7-0AA4-4710-9ED8-B6583990628D}" destId="{8ABE0D41-46A8-4C46-8075-9D5E7F4FF6B8}" srcOrd="0" destOrd="0" presId="urn:microsoft.com/office/officeart/2005/8/layout/orgChart1"/>
    <dgm:cxn modelId="{774065BD-61E8-4EAE-854E-DE6C87444CAD}" srcId="{4D57DEB9-5F11-4AF6-87F3-D70D05BB38E6}" destId="{25B99300-132D-4674-A577-87F72E78CA0D}" srcOrd="1" destOrd="0" parTransId="{F185E84B-2319-476F-9C6B-D204020C8DED}" sibTransId="{F249FB6F-051E-4286-9B25-5781CBC8D4C2}"/>
    <dgm:cxn modelId="{043DAEED-D857-4BEE-8A53-3CA7E97D4F55}" type="presOf" srcId="{4D57DEB9-5F11-4AF6-87F3-D70D05BB38E6}" destId="{D0DBBC3E-858C-4FE4-BAC6-1B95BE6F4F4E}" srcOrd="0" destOrd="0" presId="urn:microsoft.com/office/officeart/2005/8/layout/orgChart1"/>
    <dgm:cxn modelId="{4FB9FB7E-E6AC-49C1-B489-7E8EF1D76CFF}" type="presParOf" srcId="{6F1ED341-0A7A-4A95-92DA-DF15C7A51326}" destId="{E6A3E510-8902-4F9B-B250-DCDF49AE00BE}" srcOrd="0" destOrd="0" presId="urn:microsoft.com/office/officeart/2005/8/layout/orgChart1"/>
    <dgm:cxn modelId="{2EA74EFA-B125-496E-A199-CCDB2A720C3F}" type="presParOf" srcId="{E6A3E510-8902-4F9B-B250-DCDF49AE00BE}" destId="{57523B14-7878-4554-BE18-86BFC27A997B}" srcOrd="0" destOrd="0" presId="urn:microsoft.com/office/officeart/2005/8/layout/orgChart1"/>
    <dgm:cxn modelId="{6057731D-0960-4EC2-8E7C-F17161456DF3}" type="presParOf" srcId="{57523B14-7878-4554-BE18-86BFC27A997B}" destId="{D0DBBC3E-858C-4FE4-BAC6-1B95BE6F4F4E}" srcOrd="0" destOrd="0" presId="urn:microsoft.com/office/officeart/2005/8/layout/orgChart1"/>
    <dgm:cxn modelId="{CE4575FC-65F5-4E57-B3EA-757D15A6A96D}" type="presParOf" srcId="{57523B14-7878-4554-BE18-86BFC27A997B}" destId="{666E4810-2DE6-4356-BB2E-E68C7F827823}" srcOrd="1" destOrd="0" presId="urn:microsoft.com/office/officeart/2005/8/layout/orgChart1"/>
    <dgm:cxn modelId="{88B947E5-0EB3-4CF9-A07A-BCB2D3ABA75B}" type="presParOf" srcId="{E6A3E510-8902-4F9B-B250-DCDF49AE00BE}" destId="{1789AFE4-DCEF-4842-B600-67803EDB4E77}" srcOrd="1" destOrd="0" presId="urn:microsoft.com/office/officeart/2005/8/layout/orgChart1"/>
    <dgm:cxn modelId="{19E096E8-E118-4BFD-AE69-8B18B1FB9B57}" type="presParOf" srcId="{1789AFE4-DCEF-4842-B600-67803EDB4E77}" destId="{9957FF71-7703-4D6A-B0B5-AA291BAF2531}" srcOrd="0" destOrd="0" presId="urn:microsoft.com/office/officeart/2005/8/layout/orgChart1"/>
    <dgm:cxn modelId="{9A320130-3972-4067-97EE-281C30D98F15}" type="presParOf" srcId="{1789AFE4-DCEF-4842-B600-67803EDB4E77}" destId="{6F18A346-3DBE-4677-933D-CFB0F621F907}" srcOrd="1" destOrd="0" presId="urn:microsoft.com/office/officeart/2005/8/layout/orgChart1"/>
    <dgm:cxn modelId="{0B844873-79BA-45B8-8B76-FCB0E61959CD}" type="presParOf" srcId="{6F18A346-3DBE-4677-933D-CFB0F621F907}" destId="{55A63D80-A77F-49C3-9070-E31AD8B4F64C}" srcOrd="0" destOrd="0" presId="urn:microsoft.com/office/officeart/2005/8/layout/orgChart1"/>
    <dgm:cxn modelId="{C35C1D32-28B7-493F-9B7D-F50E5B3C9DE7}" type="presParOf" srcId="{55A63D80-A77F-49C3-9070-E31AD8B4F64C}" destId="{D56A8EF5-80D7-473E-BC3E-D47D7C24EE89}" srcOrd="0" destOrd="0" presId="urn:microsoft.com/office/officeart/2005/8/layout/orgChart1"/>
    <dgm:cxn modelId="{93C993C4-2AA3-493C-B777-AEFAAE447829}" type="presParOf" srcId="{55A63D80-A77F-49C3-9070-E31AD8B4F64C}" destId="{5F850FAB-B9BD-48DC-A201-F24922A2DAF8}" srcOrd="1" destOrd="0" presId="urn:microsoft.com/office/officeart/2005/8/layout/orgChart1"/>
    <dgm:cxn modelId="{0A565EA2-820E-4945-91E2-C0061EE78AF8}" type="presParOf" srcId="{6F18A346-3DBE-4677-933D-CFB0F621F907}" destId="{DD691950-D544-4B81-9FC5-01074709915D}" srcOrd="1" destOrd="0" presId="urn:microsoft.com/office/officeart/2005/8/layout/orgChart1"/>
    <dgm:cxn modelId="{9BEB6D1B-0A28-4D7D-AEC7-2E93AC2022A2}" type="presParOf" srcId="{6F18A346-3DBE-4677-933D-CFB0F621F907}" destId="{959FE114-23C0-4B4C-A3F8-2F4FE1436D06}" srcOrd="2" destOrd="0" presId="urn:microsoft.com/office/officeart/2005/8/layout/orgChart1"/>
    <dgm:cxn modelId="{A368436C-ED2B-41A9-9729-23F3EAF727A6}" type="presParOf" srcId="{1789AFE4-DCEF-4842-B600-67803EDB4E77}" destId="{D58E2661-1440-4856-8C6F-05FE76EE3A93}" srcOrd="2" destOrd="0" presId="urn:microsoft.com/office/officeart/2005/8/layout/orgChart1"/>
    <dgm:cxn modelId="{36FFC702-3C1B-4B25-98DF-0555B4782B22}" type="presParOf" srcId="{1789AFE4-DCEF-4842-B600-67803EDB4E77}" destId="{4C0C059F-C4C7-4A5A-B8E8-DA713F5F13E4}" srcOrd="3" destOrd="0" presId="urn:microsoft.com/office/officeart/2005/8/layout/orgChart1"/>
    <dgm:cxn modelId="{11812508-A23D-4949-A5F3-4B94B850BAD5}" type="presParOf" srcId="{4C0C059F-C4C7-4A5A-B8E8-DA713F5F13E4}" destId="{2372B42E-C950-44AC-BBA5-3F42FE8873C1}" srcOrd="0" destOrd="0" presId="urn:microsoft.com/office/officeart/2005/8/layout/orgChart1"/>
    <dgm:cxn modelId="{F7707374-952A-4CB2-95BE-8F13584657E7}" type="presParOf" srcId="{2372B42E-C950-44AC-BBA5-3F42FE8873C1}" destId="{345A6863-491D-490E-9B07-2B5B3694C059}" srcOrd="0" destOrd="0" presId="urn:microsoft.com/office/officeart/2005/8/layout/orgChart1"/>
    <dgm:cxn modelId="{F2C80665-7ECF-4F41-A850-FC79DA0CA76E}" type="presParOf" srcId="{2372B42E-C950-44AC-BBA5-3F42FE8873C1}" destId="{6397AD9C-FA9E-477F-A9F8-24B478E8BB8D}" srcOrd="1" destOrd="0" presId="urn:microsoft.com/office/officeart/2005/8/layout/orgChart1"/>
    <dgm:cxn modelId="{B674033C-BD98-4B43-B3A9-308366159411}" type="presParOf" srcId="{4C0C059F-C4C7-4A5A-B8E8-DA713F5F13E4}" destId="{09491261-C9EA-425A-95BB-59D4618E1991}" srcOrd="1" destOrd="0" presId="urn:microsoft.com/office/officeart/2005/8/layout/orgChart1"/>
    <dgm:cxn modelId="{8DDED030-0928-41D1-BD4F-FA6AC4A5B0B2}" type="presParOf" srcId="{4C0C059F-C4C7-4A5A-B8E8-DA713F5F13E4}" destId="{4BFFBDC0-F5E3-4AEF-A0B5-2B3A6244DE6F}" srcOrd="2" destOrd="0" presId="urn:microsoft.com/office/officeart/2005/8/layout/orgChart1"/>
    <dgm:cxn modelId="{40DC725A-0C39-445B-BE28-C355B91B434E}" type="presParOf" srcId="{4BFFBDC0-F5E3-4AEF-A0B5-2B3A6244DE6F}" destId="{EAD0B6DD-FB9B-421C-BF14-E0474395650E}" srcOrd="0" destOrd="0" presId="urn:microsoft.com/office/officeart/2005/8/layout/orgChart1"/>
    <dgm:cxn modelId="{4A0F9C05-3F4A-43F8-8507-25D473B9E702}" type="presParOf" srcId="{4BFFBDC0-F5E3-4AEF-A0B5-2B3A6244DE6F}" destId="{59DF2B1B-2D1D-4205-920B-23F94048B342}" srcOrd="1" destOrd="0" presId="urn:microsoft.com/office/officeart/2005/8/layout/orgChart1"/>
    <dgm:cxn modelId="{55A541C8-C45E-4960-A0B8-092CA21411C3}" type="presParOf" srcId="{59DF2B1B-2D1D-4205-920B-23F94048B342}" destId="{82A681AB-6BAC-4651-84FC-4AA70EFFBF88}" srcOrd="0" destOrd="0" presId="urn:microsoft.com/office/officeart/2005/8/layout/orgChart1"/>
    <dgm:cxn modelId="{F10A2B5E-5ACD-44A2-B54B-D8B567D8AF0D}" type="presParOf" srcId="{82A681AB-6BAC-4651-84FC-4AA70EFFBF88}" destId="{8ABE0D41-46A8-4C46-8075-9D5E7F4FF6B8}" srcOrd="0" destOrd="0" presId="urn:microsoft.com/office/officeart/2005/8/layout/orgChart1"/>
    <dgm:cxn modelId="{C998B798-38AD-4DCE-987A-4D93A6E4C51D}" type="presParOf" srcId="{82A681AB-6BAC-4651-84FC-4AA70EFFBF88}" destId="{B30D386F-9AE8-456B-82AE-D714B6E6EBCC}" srcOrd="1" destOrd="0" presId="urn:microsoft.com/office/officeart/2005/8/layout/orgChart1"/>
    <dgm:cxn modelId="{A3DF49B2-4035-459A-9CBD-5CDB9FC7C509}" type="presParOf" srcId="{59DF2B1B-2D1D-4205-920B-23F94048B342}" destId="{01EA6581-1EC6-4BAD-9545-DDE51A8DD552}" srcOrd="1" destOrd="0" presId="urn:microsoft.com/office/officeart/2005/8/layout/orgChart1"/>
    <dgm:cxn modelId="{4D8D1772-D48D-4EBA-9065-05F8C2A664C3}" type="presParOf" srcId="{59DF2B1B-2D1D-4205-920B-23F94048B342}" destId="{53B6E5B7-C29E-4844-A689-19D0B803B7EA}" srcOrd="2" destOrd="0" presId="urn:microsoft.com/office/officeart/2005/8/layout/orgChart1"/>
    <dgm:cxn modelId="{6862ACC5-AA7C-45A1-841F-6F4373D03FE9}" type="presParOf" srcId="{1789AFE4-DCEF-4842-B600-67803EDB4E77}" destId="{765F5F4A-281C-4E38-A691-2DB8BF976595}" srcOrd="4" destOrd="0" presId="urn:microsoft.com/office/officeart/2005/8/layout/orgChart1"/>
    <dgm:cxn modelId="{03537C6D-9879-4F09-AE0A-7F96F823E274}" type="presParOf" srcId="{1789AFE4-DCEF-4842-B600-67803EDB4E77}" destId="{D40A413A-0E39-477D-9758-D1DC79B0842A}" srcOrd="5" destOrd="0" presId="urn:microsoft.com/office/officeart/2005/8/layout/orgChart1"/>
    <dgm:cxn modelId="{47EB45FC-D6A7-4209-9AFD-2BF36631BBB5}" type="presParOf" srcId="{D40A413A-0E39-477D-9758-D1DC79B0842A}" destId="{332A1999-B32B-4411-9F9A-E7CA3A7E5E50}" srcOrd="0" destOrd="0" presId="urn:microsoft.com/office/officeart/2005/8/layout/orgChart1"/>
    <dgm:cxn modelId="{B6F8594C-0140-404A-BFCD-21BF90327713}" type="presParOf" srcId="{332A1999-B32B-4411-9F9A-E7CA3A7E5E50}" destId="{AAAE02CA-FDD3-486A-A21B-790E474A2B48}" srcOrd="0" destOrd="0" presId="urn:microsoft.com/office/officeart/2005/8/layout/orgChart1"/>
    <dgm:cxn modelId="{26D9C818-6DD6-4664-9E15-8D43E2E1850B}" type="presParOf" srcId="{332A1999-B32B-4411-9F9A-E7CA3A7E5E50}" destId="{97DC8856-70F3-4417-B6AC-5C5C1BB22B9B}" srcOrd="1" destOrd="0" presId="urn:microsoft.com/office/officeart/2005/8/layout/orgChart1"/>
    <dgm:cxn modelId="{B14D25C8-AAFE-4CF0-9EF8-BCC96C276AE6}" type="presParOf" srcId="{D40A413A-0E39-477D-9758-D1DC79B0842A}" destId="{F04E753B-6B2B-4599-8CBB-B41D62BB4F72}" srcOrd="1" destOrd="0" presId="urn:microsoft.com/office/officeart/2005/8/layout/orgChart1"/>
    <dgm:cxn modelId="{F05FEF32-A70F-49BC-BE22-63D45514E47C}" type="presParOf" srcId="{D40A413A-0E39-477D-9758-D1DC79B0842A}" destId="{DD11CF53-2669-4858-8065-9F4AFA861861}" srcOrd="2" destOrd="0" presId="urn:microsoft.com/office/officeart/2005/8/layout/orgChart1"/>
    <dgm:cxn modelId="{01F8105B-1377-4278-9F7C-671C276C1DF9}" type="presParOf" srcId="{E6A3E510-8902-4F9B-B250-DCDF49AE00BE}" destId="{3F729861-965F-4EC2-BB1F-4E1BEE65D7B7}" srcOrd="2" destOrd="0" presId="urn:microsoft.com/office/officeart/2005/8/layout/orgChart1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401B90-6F0A-4D78-BA39-B80A69E83EB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D5678E-0D78-41B6-8856-7F046D827293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0000"/>
              </a:solidFill>
              <a:latin typeface="+mj-lt"/>
            </a:rPr>
            <a:t>Ресурсы производства</a:t>
          </a:r>
          <a:endParaRPr lang="ru-RU" sz="2800" dirty="0">
            <a:solidFill>
              <a:srgbClr val="FF0000"/>
            </a:solidFill>
            <a:latin typeface="+mj-lt"/>
          </a:endParaRPr>
        </a:p>
      </dgm:t>
    </dgm:pt>
    <dgm:pt modelId="{1DD60403-61ED-47A7-BC5F-6B5FBE307B59}" type="parTrans" cxnId="{2B0D0D6C-4712-4D79-80EB-A4B1B367F86C}">
      <dgm:prSet/>
      <dgm:spPr/>
      <dgm:t>
        <a:bodyPr/>
        <a:lstStyle/>
        <a:p>
          <a:endParaRPr lang="ru-RU"/>
        </a:p>
      </dgm:t>
    </dgm:pt>
    <dgm:pt modelId="{770529A0-535E-486D-A5FF-83E09F221169}" type="sibTrans" cxnId="{2B0D0D6C-4712-4D79-80EB-A4B1B367F86C}">
      <dgm:prSet/>
      <dgm:spPr/>
      <dgm:t>
        <a:bodyPr/>
        <a:lstStyle/>
        <a:p>
          <a:endParaRPr lang="ru-RU"/>
        </a:p>
      </dgm:t>
    </dgm:pt>
    <dgm:pt modelId="{711CD3BC-BE48-46FE-8FCA-1678DE840499}">
      <dgm:prSet phldrT="[Текст]"/>
      <dgm:spPr/>
      <dgm:t>
        <a:bodyPr/>
        <a:lstStyle/>
        <a:p>
          <a:r>
            <a:rPr lang="ru-RU" dirty="0" smtClean="0"/>
            <a:t>Природные – это естественные силы и вещества, которые делятся на </a:t>
          </a:r>
          <a:r>
            <a:rPr lang="ru-RU" dirty="0" err="1" smtClean="0"/>
            <a:t>исчерпаемые</a:t>
          </a:r>
          <a:r>
            <a:rPr lang="ru-RU" dirty="0" smtClean="0"/>
            <a:t>, и </a:t>
          </a:r>
          <a:r>
            <a:rPr lang="ru-RU" dirty="0" err="1" smtClean="0"/>
            <a:t>неисчерпаемые,возобновляемые</a:t>
          </a:r>
          <a:r>
            <a:rPr lang="ru-RU" dirty="0" smtClean="0"/>
            <a:t> </a:t>
          </a:r>
          <a:r>
            <a:rPr lang="ru-RU" dirty="0" err="1" smtClean="0"/>
            <a:t>и</a:t>
          </a:r>
          <a:r>
            <a:rPr lang="ru-RU" dirty="0" smtClean="0"/>
            <a:t> </a:t>
          </a:r>
          <a:r>
            <a:rPr lang="ru-RU" dirty="0" err="1" smtClean="0"/>
            <a:t>невозобновляемые</a:t>
          </a:r>
          <a:endParaRPr lang="ru-RU" dirty="0"/>
        </a:p>
      </dgm:t>
    </dgm:pt>
    <dgm:pt modelId="{F47B58FD-5C84-440B-87C2-E70D600DA490}" type="parTrans" cxnId="{E928DE2D-3550-4148-AAE4-6251DDA380DE}">
      <dgm:prSet/>
      <dgm:spPr/>
      <dgm:t>
        <a:bodyPr/>
        <a:lstStyle/>
        <a:p>
          <a:endParaRPr lang="ru-RU"/>
        </a:p>
      </dgm:t>
    </dgm:pt>
    <dgm:pt modelId="{34E7CBDF-0652-4595-B2AD-4C9ACB43D26D}" type="sibTrans" cxnId="{E928DE2D-3550-4148-AAE4-6251DDA380DE}">
      <dgm:prSet/>
      <dgm:spPr/>
      <dgm:t>
        <a:bodyPr/>
        <a:lstStyle/>
        <a:p>
          <a:endParaRPr lang="ru-RU"/>
        </a:p>
      </dgm:t>
    </dgm:pt>
    <dgm:pt modelId="{A657994B-FBCE-4C40-A0BC-2ADB3256BDDF}">
      <dgm:prSet phldrT="[Текст]"/>
      <dgm:spPr/>
      <dgm:t>
        <a:bodyPr/>
        <a:lstStyle/>
        <a:p>
          <a:r>
            <a:rPr lang="ru-RU" dirty="0" smtClean="0"/>
            <a:t>Материальные – ресурсы, созданные трудом человека: оборудование, станки, компьютеры, здания, материалы…</a:t>
          </a:r>
          <a:endParaRPr lang="ru-RU" dirty="0"/>
        </a:p>
      </dgm:t>
    </dgm:pt>
    <dgm:pt modelId="{4E268E14-E305-481B-9BFA-08B3EE8C306C}" type="parTrans" cxnId="{850A9BBD-8DE7-49E4-9E62-274521024DC0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/>
        </a:p>
      </dgm:t>
    </dgm:pt>
    <dgm:pt modelId="{F09C4F74-1B1A-44EE-AEED-6DCB9432965E}" type="sibTrans" cxnId="{850A9BBD-8DE7-49E4-9E62-274521024DC0}">
      <dgm:prSet/>
      <dgm:spPr/>
      <dgm:t>
        <a:bodyPr/>
        <a:lstStyle/>
        <a:p>
          <a:endParaRPr lang="ru-RU"/>
        </a:p>
      </dgm:t>
    </dgm:pt>
    <dgm:pt modelId="{72445166-953A-4CA9-8297-0E1EA6E29B22}">
      <dgm:prSet/>
      <dgm:spPr/>
      <dgm:t>
        <a:bodyPr/>
        <a:lstStyle/>
        <a:p>
          <a:r>
            <a:rPr lang="ru-RU" dirty="0" smtClean="0"/>
            <a:t>Трудовые – население трудоспособного возраста</a:t>
          </a:r>
          <a:endParaRPr lang="ru-RU" dirty="0"/>
        </a:p>
      </dgm:t>
    </dgm:pt>
    <dgm:pt modelId="{F9F35B9A-3FC4-4167-85B1-C5ABE3C32D6A}" type="parTrans" cxnId="{2B345E58-85F5-4541-8876-81A8334F4992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/>
        </a:p>
      </dgm:t>
    </dgm:pt>
    <dgm:pt modelId="{C7820EEE-D834-463B-8FD3-4B7F70EA9C9C}" type="sibTrans" cxnId="{2B345E58-85F5-4541-8876-81A8334F4992}">
      <dgm:prSet/>
      <dgm:spPr/>
      <dgm:t>
        <a:bodyPr/>
        <a:lstStyle/>
        <a:p>
          <a:endParaRPr lang="ru-RU"/>
        </a:p>
      </dgm:t>
    </dgm:pt>
    <dgm:pt modelId="{F0298778-8DCA-4DAF-93F8-4A6BE7D7CA54}">
      <dgm:prSet/>
      <dgm:spPr/>
      <dgm:t>
        <a:bodyPr/>
        <a:lstStyle/>
        <a:p>
          <a:r>
            <a:rPr lang="ru-RU" dirty="0" smtClean="0"/>
            <a:t>Финансовые – денежные средства для организации производства</a:t>
          </a:r>
          <a:endParaRPr lang="ru-RU" dirty="0"/>
        </a:p>
      </dgm:t>
    </dgm:pt>
    <dgm:pt modelId="{720BA8F9-B61B-4830-81EA-9472D812BBD6}" type="parTrans" cxnId="{54836C22-FB40-4A84-96B4-F8D1CC07A614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/>
        </a:p>
      </dgm:t>
    </dgm:pt>
    <dgm:pt modelId="{2DEAA135-6F88-4ADD-BD2A-322091D58B11}" type="sibTrans" cxnId="{54836C22-FB40-4A84-96B4-F8D1CC07A614}">
      <dgm:prSet/>
      <dgm:spPr/>
      <dgm:t>
        <a:bodyPr/>
        <a:lstStyle/>
        <a:p>
          <a:endParaRPr lang="ru-RU"/>
        </a:p>
      </dgm:t>
    </dgm:pt>
    <dgm:pt modelId="{75E54E60-538D-46D8-9F75-65EC8C76EDB2}" type="pres">
      <dgm:prSet presAssocID="{A0401B90-6F0A-4D78-BA39-B80A69E83EB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3FEC6C-F69D-4910-9BD8-E2051F6C6F1F}" type="pres">
      <dgm:prSet presAssocID="{46D5678E-0D78-41B6-8856-7F046D827293}" presName="root" presStyleCnt="0"/>
      <dgm:spPr/>
    </dgm:pt>
    <dgm:pt modelId="{180CF257-BAEF-4C5C-A80F-EEEA16BF096A}" type="pres">
      <dgm:prSet presAssocID="{46D5678E-0D78-41B6-8856-7F046D827293}" presName="rootComposite" presStyleCnt="0"/>
      <dgm:spPr/>
    </dgm:pt>
    <dgm:pt modelId="{894790C2-9A4F-4F3B-A2F7-585C7CA08319}" type="pres">
      <dgm:prSet presAssocID="{46D5678E-0D78-41B6-8856-7F046D827293}" presName="rootText" presStyleLbl="node1" presStyleIdx="0" presStyleCnt="1" custScaleX="294067"/>
      <dgm:spPr/>
      <dgm:t>
        <a:bodyPr/>
        <a:lstStyle/>
        <a:p>
          <a:endParaRPr lang="ru-RU"/>
        </a:p>
      </dgm:t>
    </dgm:pt>
    <dgm:pt modelId="{8D03218E-9F8A-4F1B-B4D1-716DA67DDF25}" type="pres">
      <dgm:prSet presAssocID="{46D5678E-0D78-41B6-8856-7F046D827293}" presName="rootConnector" presStyleLbl="node1" presStyleIdx="0" presStyleCnt="1"/>
      <dgm:spPr/>
      <dgm:t>
        <a:bodyPr/>
        <a:lstStyle/>
        <a:p>
          <a:endParaRPr lang="ru-RU"/>
        </a:p>
      </dgm:t>
    </dgm:pt>
    <dgm:pt modelId="{0D17DB46-4AD4-402A-90D7-5442EAEDF1F6}" type="pres">
      <dgm:prSet presAssocID="{46D5678E-0D78-41B6-8856-7F046D827293}" presName="childShape" presStyleCnt="0"/>
      <dgm:spPr/>
    </dgm:pt>
    <dgm:pt modelId="{CF777F41-2E6B-42EF-AD9F-562F08C7D2C9}" type="pres">
      <dgm:prSet presAssocID="{F47B58FD-5C84-440B-87C2-E70D600DA49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354D81E-FBFC-4FA3-B0C7-F8D064CDA05E}" type="pres">
      <dgm:prSet presAssocID="{711CD3BC-BE48-46FE-8FCA-1678DE840499}" presName="childText" presStyleLbl="bgAcc1" presStyleIdx="0" presStyleCnt="4" custScaleX="535620" custScaleY="137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91AAD-1489-4EC8-B7C6-F1D1FF647FEB}" type="pres">
      <dgm:prSet presAssocID="{4E268E14-E305-481B-9BFA-08B3EE8C306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AF60537-E7CC-4382-B5FA-599E15013CCB}" type="pres">
      <dgm:prSet presAssocID="{A657994B-FBCE-4C40-A0BC-2ADB3256BDDF}" presName="childText" presStyleLbl="bgAcc1" presStyleIdx="1" presStyleCnt="4" custScaleX="541750" custScaleY="142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69BCB-AE3F-42C6-976B-C675C977EAC2}" type="pres">
      <dgm:prSet presAssocID="{F9F35B9A-3FC4-4167-85B1-C5ABE3C32D6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5EF43CB-2C58-4C29-9187-C9894353D590}" type="pres">
      <dgm:prSet presAssocID="{72445166-953A-4CA9-8297-0E1EA6E29B22}" presName="childText" presStyleLbl="bgAcc1" presStyleIdx="2" presStyleCnt="4" custScaleX="534976" custScaleY="138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06A29-180D-4224-AF27-5E39610072B1}" type="pres">
      <dgm:prSet presAssocID="{720BA8F9-B61B-4830-81EA-9472D812BBD6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23DF101-EE9F-4799-8380-3203055667A6}" type="pres">
      <dgm:prSet presAssocID="{F0298778-8DCA-4DAF-93F8-4A6BE7D7CA54}" presName="childText" presStyleLbl="bgAcc1" presStyleIdx="3" presStyleCnt="4" custScaleX="306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9B79B0-D239-4330-B239-08317941E6B2}" type="presOf" srcId="{A0401B90-6F0A-4D78-BA39-B80A69E83EBE}" destId="{75E54E60-538D-46D8-9F75-65EC8C76EDB2}" srcOrd="0" destOrd="0" presId="urn:microsoft.com/office/officeart/2005/8/layout/hierarchy3"/>
    <dgm:cxn modelId="{317251FA-4C46-4F1A-9638-35464D5C0059}" type="presOf" srcId="{F0298778-8DCA-4DAF-93F8-4A6BE7D7CA54}" destId="{323DF101-EE9F-4799-8380-3203055667A6}" srcOrd="0" destOrd="0" presId="urn:microsoft.com/office/officeart/2005/8/layout/hierarchy3"/>
    <dgm:cxn modelId="{90CD1DC5-426F-44E6-BC8C-0424EE60C3BA}" type="presOf" srcId="{F9F35B9A-3FC4-4167-85B1-C5ABE3C32D6A}" destId="{16369BCB-AE3F-42C6-976B-C675C977EAC2}" srcOrd="0" destOrd="0" presId="urn:microsoft.com/office/officeart/2005/8/layout/hierarchy3"/>
    <dgm:cxn modelId="{865EAD8C-7738-4762-9E53-07CB664CFA41}" type="presOf" srcId="{46D5678E-0D78-41B6-8856-7F046D827293}" destId="{894790C2-9A4F-4F3B-A2F7-585C7CA08319}" srcOrd="0" destOrd="0" presId="urn:microsoft.com/office/officeart/2005/8/layout/hierarchy3"/>
    <dgm:cxn modelId="{2B0D0D6C-4712-4D79-80EB-A4B1B367F86C}" srcId="{A0401B90-6F0A-4D78-BA39-B80A69E83EBE}" destId="{46D5678E-0D78-41B6-8856-7F046D827293}" srcOrd="0" destOrd="0" parTransId="{1DD60403-61ED-47A7-BC5F-6B5FBE307B59}" sibTransId="{770529A0-535E-486D-A5FF-83E09F221169}"/>
    <dgm:cxn modelId="{AEF774EB-5A50-4A30-8C67-E57EF4F52D94}" type="presOf" srcId="{4E268E14-E305-481B-9BFA-08B3EE8C306C}" destId="{AE691AAD-1489-4EC8-B7C6-F1D1FF647FEB}" srcOrd="0" destOrd="0" presId="urn:microsoft.com/office/officeart/2005/8/layout/hierarchy3"/>
    <dgm:cxn modelId="{54836C22-FB40-4A84-96B4-F8D1CC07A614}" srcId="{46D5678E-0D78-41B6-8856-7F046D827293}" destId="{F0298778-8DCA-4DAF-93F8-4A6BE7D7CA54}" srcOrd="3" destOrd="0" parTransId="{720BA8F9-B61B-4830-81EA-9472D812BBD6}" sibTransId="{2DEAA135-6F88-4ADD-BD2A-322091D58B11}"/>
    <dgm:cxn modelId="{1F8ADA43-12FC-4E15-B027-31BD78A1C814}" type="presOf" srcId="{72445166-953A-4CA9-8297-0E1EA6E29B22}" destId="{05EF43CB-2C58-4C29-9187-C9894353D590}" srcOrd="0" destOrd="0" presId="urn:microsoft.com/office/officeart/2005/8/layout/hierarchy3"/>
    <dgm:cxn modelId="{4705C023-BD0F-4A3B-B782-AD7FB197CB86}" type="presOf" srcId="{720BA8F9-B61B-4830-81EA-9472D812BBD6}" destId="{2E906A29-180D-4224-AF27-5E39610072B1}" srcOrd="0" destOrd="0" presId="urn:microsoft.com/office/officeart/2005/8/layout/hierarchy3"/>
    <dgm:cxn modelId="{2B345E58-85F5-4541-8876-81A8334F4992}" srcId="{46D5678E-0D78-41B6-8856-7F046D827293}" destId="{72445166-953A-4CA9-8297-0E1EA6E29B22}" srcOrd="2" destOrd="0" parTransId="{F9F35B9A-3FC4-4167-85B1-C5ABE3C32D6A}" sibTransId="{C7820EEE-D834-463B-8FD3-4B7F70EA9C9C}"/>
    <dgm:cxn modelId="{850A9BBD-8DE7-49E4-9E62-274521024DC0}" srcId="{46D5678E-0D78-41B6-8856-7F046D827293}" destId="{A657994B-FBCE-4C40-A0BC-2ADB3256BDDF}" srcOrd="1" destOrd="0" parTransId="{4E268E14-E305-481B-9BFA-08B3EE8C306C}" sibTransId="{F09C4F74-1B1A-44EE-AEED-6DCB9432965E}"/>
    <dgm:cxn modelId="{E928DE2D-3550-4148-AAE4-6251DDA380DE}" srcId="{46D5678E-0D78-41B6-8856-7F046D827293}" destId="{711CD3BC-BE48-46FE-8FCA-1678DE840499}" srcOrd="0" destOrd="0" parTransId="{F47B58FD-5C84-440B-87C2-E70D600DA490}" sibTransId="{34E7CBDF-0652-4595-B2AD-4C9ACB43D26D}"/>
    <dgm:cxn modelId="{589F2F2F-683F-4AB3-8258-8E33DA41C543}" type="presOf" srcId="{F47B58FD-5C84-440B-87C2-E70D600DA490}" destId="{CF777F41-2E6B-42EF-AD9F-562F08C7D2C9}" srcOrd="0" destOrd="0" presId="urn:microsoft.com/office/officeart/2005/8/layout/hierarchy3"/>
    <dgm:cxn modelId="{E6A58987-7AAD-40B1-A8FD-8C8273796D97}" type="presOf" srcId="{A657994B-FBCE-4C40-A0BC-2ADB3256BDDF}" destId="{FAF60537-E7CC-4382-B5FA-599E15013CCB}" srcOrd="0" destOrd="0" presId="urn:microsoft.com/office/officeart/2005/8/layout/hierarchy3"/>
    <dgm:cxn modelId="{A327A8D5-7E9D-4549-ACDF-C6C9605C802E}" type="presOf" srcId="{711CD3BC-BE48-46FE-8FCA-1678DE840499}" destId="{C354D81E-FBFC-4FA3-B0C7-F8D064CDA05E}" srcOrd="0" destOrd="0" presId="urn:microsoft.com/office/officeart/2005/8/layout/hierarchy3"/>
    <dgm:cxn modelId="{240ABBF2-D027-4CF3-A110-E6A27BDE2237}" type="presOf" srcId="{46D5678E-0D78-41B6-8856-7F046D827293}" destId="{8D03218E-9F8A-4F1B-B4D1-716DA67DDF25}" srcOrd="1" destOrd="0" presId="urn:microsoft.com/office/officeart/2005/8/layout/hierarchy3"/>
    <dgm:cxn modelId="{D1F71186-E2C2-4121-9CD3-49DDC9B4E26B}" type="presParOf" srcId="{75E54E60-538D-46D8-9F75-65EC8C76EDB2}" destId="{A53FEC6C-F69D-4910-9BD8-E2051F6C6F1F}" srcOrd="0" destOrd="0" presId="urn:microsoft.com/office/officeart/2005/8/layout/hierarchy3"/>
    <dgm:cxn modelId="{E18B4882-63BC-4C52-A761-B005AC845468}" type="presParOf" srcId="{A53FEC6C-F69D-4910-9BD8-E2051F6C6F1F}" destId="{180CF257-BAEF-4C5C-A80F-EEEA16BF096A}" srcOrd="0" destOrd="0" presId="urn:microsoft.com/office/officeart/2005/8/layout/hierarchy3"/>
    <dgm:cxn modelId="{36AE6F5A-D951-40C1-819F-8AE8163DD4DA}" type="presParOf" srcId="{180CF257-BAEF-4C5C-A80F-EEEA16BF096A}" destId="{894790C2-9A4F-4F3B-A2F7-585C7CA08319}" srcOrd="0" destOrd="0" presId="urn:microsoft.com/office/officeart/2005/8/layout/hierarchy3"/>
    <dgm:cxn modelId="{B2AA06B8-5D69-42F5-879E-B94E33285548}" type="presParOf" srcId="{180CF257-BAEF-4C5C-A80F-EEEA16BF096A}" destId="{8D03218E-9F8A-4F1B-B4D1-716DA67DDF25}" srcOrd="1" destOrd="0" presId="urn:microsoft.com/office/officeart/2005/8/layout/hierarchy3"/>
    <dgm:cxn modelId="{DAD98502-ED25-413B-B1ED-64E8AD41AA14}" type="presParOf" srcId="{A53FEC6C-F69D-4910-9BD8-E2051F6C6F1F}" destId="{0D17DB46-4AD4-402A-90D7-5442EAEDF1F6}" srcOrd="1" destOrd="0" presId="urn:microsoft.com/office/officeart/2005/8/layout/hierarchy3"/>
    <dgm:cxn modelId="{621ECABD-11A2-48B9-A065-1901378D0A28}" type="presParOf" srcId="{0D17DB46-4AD4-402A-90D7-5442EAEDF1F6}" destId="{CF777F41-2E6B-42EF-AD9F-562F08C7D2C9}" srcOrd="0" destOrd="0" presId="urn:microsoft.com/office/officeart/2005/8/layout/hierarchy3"/>
    <dgm:cxn modelId="{2C26752F-7065-4963-B207-B0F0A56F8777}" type="presParOf" srcId="{0D17DB46-4AD4-402A-90D7-5442EAEDF1F6}" destId="{C354D81E-FBFC-4FA3-B0C7-F8D064CDA05E}" srcOrd="1" destOrd="0" presId="urn:microsoft.com/office/officeart/2005/8/layout/hierarchy3"/>
    <dgm:cxn modelId="{4DEDE0CA-6294-4B70-8D8E-5AAD97E39DC1}" type="presParOf" srcId="{0D17DB46-4AD4-402A-90D7-5442EAEDF1F6}" destId="{AE691AAD-1489-4EC8-B7C6-F1D1FF647FEB}" srcOrd="2" destOrd="0" presId="urn:microsoft.com/office/officeart/2005/8/layout/hierarchy3"/>
    <dgm:cxn modelId="{BB399888-6911-411F-8505-F70D1FD45757}" type="presParOf" srcId="{0D17DB46-4AD4-402A-90D7-5442EAEDF1F6}" destId="{FAF60537-E7CC-4382-B5FA-599E15013CCB}" srcOrd="3" destOrd="0" presId="urn:microsoft.com/office/officeart/2005/8/layout/hierarchy3"/>
    <dgm:cxn modelId="{DDD1E2FB-55F0-4C51-ACA3-F314E683DDFB}" type="presParOf" srcId="{0D17DB46-4AD4-402A-90D7-5442EAEDF1F6}" destId="{16369BCB-AE3F-42C6-976B-C675C977EAC2}" srcOrd="4" destOrd="0" presId="urn:microsoft.com/office/officeart/2005/8/layout/hierarchy3"/>
    <dgm:cxn modelId="{A2D5C7C7-145E-4F7D-A651-2929AEDC2CC1}" type="presParOf" srcId="{0D17DB46-4AD4-402A-90D7-5442EAEDF1F6}" destId="{05EF43CB-2C58-4C29-9187-C9894353D590}" srcOrd="5" destOrd="0" presId="urn:microsoft.com/office/officeart/2005/8/layout/hierarchy3"/>
    <dgm:cxn modelId="{7958E01F-635D-4682-A13C-F35771AD955C}" type="presParOf" srcId="{0D17DB46-4AD4-402A-90D7-5442EAEDF1F6}" destId="{2E906A29-180D-4224-AF27-5E39610072B1}" srcOrd="6" destOrd="0" presId="urn:microsoft.com/office/officeart/2005/8/layout/hierarchy3"/>
    <dgm:cxn modelId="{C6B3731C-ADCE-4E89-B5D8-9AAD28DE7E29}" type="presParOf" srcId="{0D17DB46-4AD4-402A-90D7-5442EAEDF1F6}" destId="{323DF101-EE9F-4799-8380-3203055667A6}" srcOrd="7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26DDBD-81F4-4D75-8993-BBFE0C9968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8D3171-A2EE-4AF9-BBA4-8539D99D9FA8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bg1"/>
              </a:solidFill>
            </a:rPr>
            <a:t>Природные, материальные, трудовые ресурсы получили название  </a:t>
          </a:r>
          <a:r>
            <a:rPr lang="ru-RU" sz="2400" dirty="0" smtClean="0">
              <a:solidFill>
                <a:srgbClr val="FF0000"/>
              </a:solidFill>
            </a:rPr>
            <a:t>Базовых , без них не может существовать ни одно производство.</a:t>
          </a:r>
        </a:p>
        <a:p>
          <a:r>
            <a:rPr lang="ru-RU" sz="2400" dirty="0" smtClean="0">
              <a:solidFill>
                <a:schemeClr val="bg1"/>
              </a:solidFill>
            </a:rPr>
            <a:t>Финансовые ресурсы возникли в результате рынка, получили название </a:t>
          </a:r>
          <a:r>
            <a:rPr lang="ru-RU" sz="2400" dirty="0" smtClean="0">
              <a:solidFill>
                <a:srgbClr val="FF0000"/>
              </a:solidFill>
            </a:rPr>
            <a:t>базовых</a:t>
          </a:r>
          <a:endParaRPr lang="ru-RU" sz="2400" dirty="0">
            <a:solidFill>
              <a:schemeClr val="bg1"/>
            </a:solidFill>
          </a:endParaRPr>
        </a:p>
      </dgm:t>
    </dgm:pt>
    <dgm:pt modelId="{7F330655-1E11-44F5-98E3-58B226D7CCBD}" type="parTrans" cxnId="{1EEB3BE0-1BC3-41B2-B1D3-6528A885432E}">
      <dgm:prSet/>
      <dgm:spPr/>
      <dgm:t>
        <a:bodyPr/>
        <a:lstStyle/>
        <a:p>
          <a:endParaRPr lang="ru-RU"/>
        </a:p>
      </dgm:t>
    </dgm:pt>
    <dgm:pt modelId="{851A232E-2E00-484A-8127-5FACEA7D9967}" type="sibTrans" cxnId="{1EEB3BE0-1BC3-41B2-B1D3-6528A885432E}">
      <dgm:prSet/>
      <dgm:spPr/>
      <dgm:t>
        <a:bodyPr/>
        <a:lstStyle/>
        <a:p>
          <a:endParaRPr lang="ru-RU"/>
        </a:p>
      </dgm:t>
    </dgm:pt>
    <dgm:pt modelId="{494F67E8-3931-4413-B7C1-4E04A968A439}">
      <dgm:prSet phldrT="[Текст]" phldr="1"/>
      <dgm:spPr/>
      <dgm:t>
        <a:bodyPr/>
        <a:lstStyle/>
        <a:p>
          <a:endParaRPr lang="ru-RU" dirty="0"/>
        </a:p>
      </dgm:t>
    </dgm:pt>
    <dgm:pt modelId="{FFADAB51-3C15-4093-9911-1DB5FFB1AC6D}" type="parTrans" cxnId="{699DBD2F-1392-472B-AE8A-3D755CC09667}">
      <dgm:prSet/>
      <dgm:spPr/>
      <dgm:t>
        <a:bodyPr/>
        <a:lstStyle/>
        <a:p>
          <a:endParaRPr lang="ru-RU"/>
        </a:p>
      </dgm:t>
    </dgm:pt>
    <dgm:pt modelId="{1DA0C424-2EBF-41C4-84B2-174642726C1E}" type="sibTrans" cxnId="{699DBD2F-1392-472B-AE8A-3D755CC09667}">
      <dgm:prSet/>
      <dgm:spPr/>
      <dgm:t>
        <a:bodyPr/>
        <a:lstStyle/>
        <a:p>
          <a:endParaRPr lang="ru-RU"/>
        </a:p>
      </dgm:t>
    </dgm:pt>
    <dgm:pt modelId="{60E909F9-E2E4-4D9D-AB07-01712BE5C9C7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0000"/>
              </a:solidFill>
            </a:rPr>
            <a:t>ВНИМАНИЕ: </a:t>
          </a:r>
          <a:r>
            <a:rPr lang="ru-RU" sz="2400" dirty="0" smtClean="0">
              <a:solidFill>
                <a:srgbClr val="0070C0"/>
              </a:solidFill>
            </a:rPr>
            <a:t> Факторы </a:t>
          </a:r>
          <a:r>
            <a:rPr lang="ru-RU" sz="3600" b="1" i="1" dirty="0" smtClean="0">
              <a:solidFill>
                <a:srgbClr val="0070C0"/>
              </a:solidFill>
            </a:rPr>
            <a:t>уже</a:t>
          </a:r>
          <a:r>
            <a:rPr lang="ru-RU" sz="2400" dirty="0" smtClean="0">
              <a:solidFill>
                <a:srgbClr val="0070C0"/>
              </a:solidFill>
            </a:rPr>
            <a:t> работают</a:t>
          </a:r>
        </a:p>
        <a:p>
          <a:r>
            <a:rPr lang="ru-RU" sz="2400" dirty="0" smtClean="0">
              <a:solidFill>
                <a:srgbClr val="0070C0"/>
              </a:solidFill>
            </a:rPr>
            <a:t>                            Ресурсы – </a:t>
          </a:r>
          <a:r>
            <a:rPr lang="ru-RU" sz="3600" b="1" i="1" dirty="0" smtClean="0">
              <a:solidFill>
                <a:srgbClr val="0070C0"/>
              </a:solidFill>
            </a:rPr>
            <a:t>могут</a:t>
          </a:r>
          <a:r>
            <a:rPr lang="ru-RU" sz="2400" dirty="0" smtClean="0">
              <a:solidFill>
                <a:srgbClr val="0070C0"/>
              </a:solidFill>
            </a:rPr>
            <a:t> работать</a:t>
          </a:r>
          <a:endParaRPr lang="ru-RU" sz="2400" dirty="0">
            <a:solidFill>
              <a:srgbClr val="FF0000"/>
            </a:solidFill>
          </a:endParaRPr>
        </a:p>
      </dgm:t>
    </dgm:pt>
    <dgm:pt modelId="{28EADF65-556B-4B6D-B133-1E52D22A007E}" type="parTrans" cxnId="{D20A602E-D05D-4DD9-9B8F-4BB0D0BAD74B}">
      <dgm:prSet/>
      <dgm:spPr/>
      <dgm:t>
        <a:bodyPr/>
        <a:lstStyle/>
        <a:p>
          <a:endParaRPr lang="ru-RU"/>
        </a:p>
      </dgm:t>
    </dgm:pt>
    <dgm:pt modelId="{69C6CCF0-813F-4DBB-9600-BE356D6F2FC5}" type="sibTrans" cxnId="{D20A602E-D05D-4DD9-9B8F-4BB0D0BAD74B}">
      <dgm:prSet/>
      <dgm:spPr/>
      <dgm:t>
        <a:bodyPr/>
        <a:lstStyle/>
        <a:p>
          <a:endParaRPr lang="ru-RU"/>
        </a:p>
      </dgm:t>
    </dgm:pt>
    <dgm:pt modelId="{7AFCB790-25D6-4EBD-A262-268359C2CD49}">
      <dgm:prSet phldrT="[Текст]" phldr="1"/>
      <dgm:spPr/>
      <dgm:t>
        <a:bodyPr/>
        <a:lstStyle/>
        <a:p>
          <a:endParaRPr lang="ru-RU" dirty="0"/>
        </a:p>
      </dgm:t>
    </dgm:pt>
    <dgm:pt modelId="{1E1C1E9A-75B4-40A0-A247-C1FE9503FD23}" type="parTrans" cxnId="{00CC4419-0493-4915-A2AD-DD2289C2F44F}">
      <dgm:prSet/>
      <dgm:spPr/>
      <dgm:t>
        <a:bodyPr/>
        <a:lstStyle/>
        <a:p>
          <a:endParaRPr lang="ru-RU"/>
        </a:p>
      </dgm:t>
    </dgm:pt>
    <dgm:pt modelId="{D4B0D134-228F-48E7-8A0F-A0EC9672842B}" type="sibTrans" cxnId="{00CC4419-0493-4915-A2AD-DD2289C2F44F}">
      <dgm:prSet/>
      <dgm:spPr/>
      <dgm:t>
        <a:bodyPr/>
        <a:lstStyle/>
        <a:p>
          <a:endParaRPr lang="ru-RU"/>
        </a:p>
      </dgm:t>
    </dgm:pt>
    <dgm:pt modelId="{FADAA6C4-057A-491D-B322-428C5EB08DEB}" type="pres">
      <dgm:prSet presAssocID="{3626DDBD-81F4-4D75-8993-BBFE0C9968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46EC95-4890-4FED-8A5E-831C7FC66DB3}" type="pres">
      <dgm:prSet presAssocID="{338D3171-A2EE-4AF9-BBA4-8539D99D9FA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70A6D-75E1-4904-B5B0-5FF418D600F2}" type="pres">
      <dgm:prSet presAssocID="{338D3171-A2EE-4AF9-BBA4-8539D99D9FA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16604-AB0C-45FC-AE1F-932EAA1C738A}" type="pres">
      <dgm:prSet presAssocID="{60E909F9-E2E4-4D9D-AB07-01712BE5C9C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DB23C9-DC69-4722-8F36-750F7C3D51A0}" type="pres">
      <dgm:prSet presAssocID="{60E909F9-E2E4-4D9D-AB07-01712BE5C9C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0BF6BD-BE98-4B69-87B7-88672DF2D1CC}" type="presOf" srcId="{494F67E8-3931-4413-B7C1-4E04A968A439}" destId="{D5270A6D-75E1-4904-B5B0-5FF418D600F2}" srcOrd="0" destOrd="0" presId="urn:microsoft.com/office/officeart/2005/8/layout/vList2"/>
    <dgm:cxn modelId="{A0FD755B-9E72-4A8F-B681-822EDD2651DC}" type="presOf" srcId="{60E909F9-E2E4-4D9D-AB07-01712BE5C9C7}" destId="{A3016604-AB0C-45FC-AE1F-932EAA1C738A}" srcOrd="0" destOrd="0" presId="urn:microsoft.com/office/officeart/2005/8/layout/vList2"/>
    <dgm:cxn modelId="{F48A6455-683F-4FE7-913D-98FE97F58F30}" type="presOf" srcId="{7AFCB790-25D6-4EBD-A262-268359C2CD49}" destId="{A9DB23C9-DC69-4722-8F36-750F7C3D51A0}" srcOrd="0" destOrd="0" presId="urn:microsoft.com/office/officeart/2005/8/layout/vList2"/>
    <dgm:cxn modelId="{699DBD2F-1392-472B-AE8A-3D755CC09667}" srcId="{338D3171-A2EE-4AF9-BBA4-8539D99D9FA8}" destId="{494F67E8-3931-4413-B7C1-4E04A968A439}" srcOrd="0" destOrd="0" parTransId="{FFADAB51-3C15-4093-9911-1DB5FFB1AC6D}" sibTransId="{1DA0C424-2EBF-41C4-84B2-174642726C1E}"/>
    <dgm:cxn modelId="{DBB23611-CD6C-4EB3-9366-C2EA370D799A}" type="presOf" srcId="{338D3171-A2EE-4AF9-BBA4-8539D99D9FA8}" destId="{3846EC95-4890-4FED-8A5E-831C7FC66DB3}" srcOrd="0" destOrd="0" presId="urn:microsoft.com/office/officeart/2005/8/layout/vList2"/>
    <dgm:cxn modelId="{1EEB3BE0-1BC3-41B2-B1D3-6528A885432E}" srcId="{3626DDBD-81F4-4D75-8993-BBFE0C996830}" destId="{338D3171-A2EE-4AF9-BBA4-8539D99D9FA8}" srcOrd="0" destOrd="0" parTransId="{7F330655-1E11-44F5-98E3-58B226D7CCBD}" sibTransId="{851A232E-2E00-484A-8127-5FACEA7D9967}"/>
    <dgm:cxn modelId="{8F9355A5-99AC-4342-B8D3-5753158693C1}" type="presOf" srcId="{3626DDBD-81F4-4D75-8993-BBFE0C996830}" destId="{FADAA6C4-057A-491D-B322-428C5EB08DEB}" srcOrd="0" destOrd="0" presId="urn:microsoft.com/office/officeart/2005/8/layout/vList2"/>
    <dgm:cxn modelId="{00CC4419-0493-4915-A2AD-DD2289C2F44F}" srcId="{60E909F9-E2E4-4D9D-AB07-01712BE5C9C7}" destId="{7AFCB790-25D6-4EBD-A262-268359C2CD49}" srcOrd="0" destOrd="0" parTransId="{1E1C1E9A-75B4-40A0-A247-C1FE9503FD23}" sibTransId="{D4B0D134-228F-48E7-8A0F-A0EC9672842B}"/>
    <dgm:cxn modelId="{D20A602E-D05D-4DD9-9B8F-4BB0D0BAD74B}" srcId="{3626DDBD-81F4-4D75-8993-BBFE0C996830}" destId="{60E909F9-E2E4-4D9D-AB07-01712BE5C9C7}" srcOrd="1" destOrd="0" parTransId="{28EADF65-556B-4B6D-B133-1E52D22A007E}" sibTransId="{69C6CCF0-813F-4DBB-9600-BE356D6F2FC5}"/>
    <dgm:cxn modelId="{DE865659-C151-4B8E-924E-7B0ED1E4AD10}" type="presParOf" srcId="{FADAA6C4-057A-491D-B322-428C5EB08DEB}" destId="{3846EC95-4890-4FED-8A5E-831C7FC66DB3}" srcOrd="0" destOrd="0" presId="urn:microsoft.com/office/officeart/2005/8/layout/vList2"/>
    <dgm:cxn modelId="{1FE081EB-2FAE-4967-A53B-55AC94090FF3}" type="presParOf" srcId="{FADAA6C4-057A-491D-B322-428C5EB08DEB}" destId="{D5270A6D-75E1-4904-B5B0-5FF418D600F2}" srcOrd="1" destOrd="0" presId="urn:microsoft.com/office/officeart/2005/8/layout/vList2"/>
    <dgm:cxn modelId="{C76CA39B-B2C2-4EF9-9E5B-19ED46DA16EC}" type="presParOf" srcId="{FADAA6C4-057A-491D-B322-428C5EB08DEB}" destId="{A3016604-AB0C-45FC-AE1F-932EAA1C738A}" srcOrd="2" destOrd="0" presId="urn:microsoft.com/office/officeart/2005/8/layout/vList2"/>
    <dgm:cxn modelId="{0784A8FB-FAF1-4684-B51C-0ACD536380F6}" type="presParOf" srcId="{FADAA6C4-057A-491D-B322-428C5EB08DEB}" destId="{A9DB23C9-DC69-4722-8F36-750F7C3D51A0}" srcOrd="3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0FD0B8-9339-4062-9C25-3270D6ECDF1C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FB49178-AF05-4E34-BB31-220DAB9EA368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0070C0"/>
              </a:solidFill>
            </a:rPr>
            <a:t>Факторы производства</a:t>
          </a:r>
          <a:endParaRPr lang="ru-RU" sz="3200" dirty="0">
            <a:solidFill>
              <a:srgbClr val="0070C0"/>
            </a:solidFill>
          </a:endParaRPr>
        </a:p>
      </dgm:t>
    </dgm:pt>
    <dgm:pt modelId="{F154D019-6239-4929-B759-578CBFDE4DB3}" type="parTrans" cxnId="{468B82FC-74E9-4EF1-828E-58B3523EFBF1}">
      <dgm:prSet/>
      <dgm:spPr/>
      <dgm:t>
        <a:bodyPr/>
        <a:lstStyle/>
        <a:p>
          <a:endParaRPr lang="ru-RU"/>
        </a:p>
      </dgm:t>
    </dgm:pt>
    <dgm:pt modelId="{43850327-89B7-43FE-914A-FA8D2D765475}" type="sibTrans" cxnId="{468B82FC-74E9-4EF1-828E-58B3523EFBF1}">
      <dgm:prSet/>
      <dgm:spPr/>
      <dgm:t>
        <a:bodyPr/>
        <a:lstStyle/>
        <a:p>
          <a:endParaRPr lang="ru-RU"/>
        </a:p>
      </dgm:t>
    </dgm:pt>
    <dgm:pt modelId="{A0E3AE3A-99A0-4A67-A1E7-AE85AD5B8511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FF0000"/>
              </a:solidFill>
            </a:rPr>
            <a:t>Земля</a:t>
          </a:r>
          <a:endParaRPr lang="ru-RU" sz="4000" dirty="0">
            <a:solidFill>
              <a:srgbClr val="FF0000"/>
            </a:solidFill>
          </a:endParaRPr>
        </a:p>
      </dgm:t>
    </dgm:pt>
    <dgm:pt modelId="{C2314ED2-6BAA-4EC7-B591-1CA252867533}" type="parTrans" cxnId="{DD50EADD-92F4-47C9-8574-7A78F259CFE5}">
      <dgm:prSet/>
      <dgm:spPr/>
      <dgm:t>
        <a:bodyPr/>
        <a:lstStyle/>
        <a:p>
          <a:endParaRPr lang="ru-RU"/>
        </a:p>
      </dgm:t>
    </dgm:pt>
    <dgm:pt modelId="{25DEF5B1-55E1-481D-939D-4602E6F40CB8}" type="sibTrans" cxnId="{DD50EADD-92F4-47C9-8574-7A78F259CFE5}">
      <dgm:prSet/>
      <dgm:spPr/>
      <dgm:t>
        <a:bodyPr/>
        <a:lstStyle/>
        <a:p>
          <a:endParaRPr lang="ru-RU"/>
        </a:p>
      </dgm:t>
    </dgm:pt>
    <dgm:pt modelId="{F88EA67D-A72D-444D-AF20-51EBC8B66C0B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FF0000"/>
              </a:solidFill>
            </a:rPr>
            <a:t>Труд</a:t>
          </a:r>
          <a:endParaRPr lang="ru-RU" sz="4000" dirty="0">
            <a:solidFill>
              <a:srgbClr val="FF0000"/>
            </a:solidFill>
          </a:endParaRPr>
        </a:p>
      </dgm:t>
    </dgm:pt>
    <dgm:pt modelId="{A2B15AB3-6528-4633-AE76-49F6C9AC4951}" type="parTrans" cxnId="{2A025F0E-764A-4BAD-8EDD-FDF64A2E3A89}">
      <dgm:prSet/>
      <dgm:spPr/>
      <dgm:t>
        <a:bodyPr/>
        <a:lstStyle/>
        <a:p>
          <a:endParaRPr lang="ru-RU"/>
        </a:p>
      </dgm:t>
    </dgm:pt>
    <dgm:pt modelId="{ACCFF62A-B824-4EA4-90C6-4188068A96F6}" type="sibTrans" cxnId="{2A025F0E-764A-4BAD-8EDD-FDF64A2E3A89}">
      <dgm:prSet/>
      <dgm:spPr/>
      <dgm:t>
        <a:bodyPr/>
        <a:lstStyle/>
        <a:p>
          <a:endParaRPr lang="ru-RU"/>
        </a:p>
      </dgm:t>
    </dgm:pt>
    <dgm:pt modelId="{9DB30E7B-A84D-41B1-86D6-1955A7E4DD39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FF0000"/>
              </a:solidFill>
            </a:rPr>
            <a:t>Капитал</a:t>
          </a:r>
          <a:endParaRPr lang="ru-RU" sz="4000" dirty="0">
            <a:solidFill>
              <a:srgbClr val="FF0000"/>
            </a:solidFill>
          </a:endParaRPr>
        </a:p>
      </dgm:t>
    </dgm:pt>
    <dgm:pt modelId="{3990B03C-487E-4819-9068-7BD40B69722C}" type="parTrans" cxnId="{6E00D266-76C0-458E-855E-F6929C3D5B4E}">
      <dgm:prSet/>
      <dgm:spPr/>
      <dgm:t>
        <a:bodyPr/>
        <a:lstStyle/>
        <a:p>
          <a:endParaRPr lang="ru-RU"/>
        </a:p>
      </dgm:t>
    </dgm:pt>
    <dgm:pt modelId="{25947BC6-4632-42FE-B3A1-2703AC06D57F}" type="sibTrans" cxnId="{6E00D266-76C0-458E-855E-F6929C3D5B4E}">
      <dgm:prSet/>
      <dgm:spPr/>
      <dgm:t>
        <a:bodyPr/>
        <a:lstStyle/>
        <a:p>
          <a:endParaRPr lang="ru-RU"/>
        </a:p>
      </dgm:t>
    </dgm:pt>
    <dgm:pt modelId="{C6043F1A-3043-4003-BAFF-6E906C8F31C9}" type="pres">
      <dgm:prSet presAssocID="{890FD0B8-9339-4062-9C25-3270D6ECDF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4A5E8C-6275-4F57-BEE7-6EC219E203D8}" type="pres">
      <dgm:prSet presAssocID="{EFB49178-AF05-4E34-BB31-220DAB9EA368}" presName="hierRoot1" presStyleCnt="0">
        <dgm:presLayoutVars>
          <dgm:hierBranch val="init"/>
        </dgm:presLayoutVars>
      </dgm:prSet>
      <dgm:spPr/>
    </dgm:pt>
    <dgm:pt modelId="{8849D66F-F3EE-4DA6-A45C-99100842D281}" type="pres">
      <dgm:prSet presAssocID="{EFB49178-AF05-4E34-BB31-220DAB9EA368}" presName="rootComposite1" presStyleCnt="0"/>
      <dgm:spPr/>
    </dgm:pt>
    <dgm:pt modelId="{8DA1C1FC-F215-48EA-9775-88C4E63788B8}" type="pres">
      <dgm:prSet presAssocID="{EFB49178-AF05-4E34-BB31-220DAB9EA368}" presName="rootText1" presStyleLbl="node0" presStyleIdx="0" presStyleCnt="1" custScaleX="159383" custScaleY="103450" custLinFactNeighborX="-476" custLinFactNeighborY="-831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807F7C-3FDA-4B20-8149-93852238D816}" type="pres">
      <dgm:prSet presAssocID="{EFB49178-AF05-4E34-BB31-220DAB9EA36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5D2C030-3E73-4830-B516-87CDB756A467}" type="pres">
      <dgm:prSet presAssocID="{EFB49178-AF05-4E34-BB31-220DAB9EA368}" presName="hierChild2" presStyleCnt="0"/>
      <dgm:spPr/>
    </dgm:pt>
    <dgm:pt modelId="{166DB053-33D6-484D-8F51-86F5D062503F}" type="pres">
      <dgm:prSet presAssocID="{C2314ED2-6BAA-4EC7-B591-1CA25286753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CFBB9EC-601A-4D42-8DF4-21AC130CE49F}" type="pres">
      <dgm:prSet presAssocID="{A0E3AE3A-99A0-4A67-A1E7-AE85AD5B8511}" presName="hierRoot2" presStyleCnt="0">
        <dgm:presLayoutVars>
          <dgm:hierBranch val="init"/>
        </dgm:presLayoutVars>
      </dgm:prSet>
      <dgm:spPr/>
    </dgm:pt>
    <dgm:pt modelId="{E87E87FE-6C49-4213-AA4A-4AA4F1E954B3}" type="pres">
      <dgm:prSet presAssocID="{A0E3AE3A-99A0-4A67-A1E7-AE85AD5B8511}" presName="rootComposite" presStyleCnt="0"/>
      <dgm:spPr/>
    </dgm:pt>
    <dgm:pt modelId="{1F2461A5-D3EC-496B-AF28-173980A8599C}" type="pres">
      <dgm:prSet presAssocID="{A0E3AE3A-99A0-4A67-A1E7-AE85AD5B851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4C7DB5-23D4-42FF-9074-D31B30C608D4}" type="pres">
      <dgm:prSet presAssocID="{A0E3AE3A-99A0-4A67-A1E7-AE85AD5B8511}" presName="rootConnector" presStyleLbl="node2" presStyleIdx="0" presStyleCnt="3"/>
      <dgm:spPr/>
      <dgm:t>
        <a:bodyPr/>
        <a:lstStyle/>
        <a:p>
          <a:endParaRPr lang="ru-RU"/>
        </a:p>
      </dgm:t>
    </dgm:pt>
    <dgm:pt modelId="{FAD479DA-1771-4804-9A70-994A2BF33E89}" type="pres">
      <dgm:prSet presAssocID="{A0E3AE3A-99A0-4A67-A1E7-AE85AD5B8511}" presName="hierChild4" presStyleCnt="0"/>
      <dgm:spPr/>
    </dgm:pt>
    <dgm:pt modelId="{9BE11ED7-FABB-4543-B392-0AD14EA23E06}" type="pres">
      <dgm:prSet presAssocID="{A0E3AE3A-99A0-4A67-A1E7-AE85AD5B8511}" presName="hierChild5" presStyleCnt="0"/>
      <dgm:spPr/>
    </dgm:pt>
    <dgm:pt modelId="{F78C49B3-5CF2-41FC-BBAD-B664E5971349}" type="pres">
      <dgm:prSet presAssocID="{A2B15AB3-6528-4633-AE76-49F6C9AC495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51B88D2-5E5B-4DF1-8201-5F992A86FF4F}" type="pres">
      <dgm:prSet presAssocID="{F88EA67D-A72D-444D-AF20-51EBC8B66C0B}" presName="hierRoot2" presStyleCnt="0">
        <dgm:presLayoutVars>
          <dgm:hierBranch val="init"/>
        </dgm:presLayoutVars>
      </dgm:prSet>
      <dgm:spPr/>
    </dgm:pt>
    <dgm:pt modelId="{D7EC79F3-5D28-4DE5-8911-49A941C3A1EC}" type="pres">
      <dgm:prSet presAssocID="{F88EA67D-A72D-444D-AF20-51EBC8B66C0B}" presName="rootComposite" presStyleCnt="0"/>
      <dgm:spPr/>
    </dgm:pt>
    <dgm:pt modelId="{66E7A6D5-B88E-4FC7-9F95-E9A927ADA335}" type="pres">
      <dgm:prSet presAssocID="{F88EA67D-A72D-444D-AF20-51EBC8B66C0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0665E9-1991-4944-9B23-B9AE61BD4ABA}" type="pres">
      <dgm:prSet presAssocID="{F88EA67D-A72D-444D-AF20-51EBC8B66C0B}" presName="rootConnector" presStyleLbl="node2" presStyleIdx="1" presStyleCnt="3"/>
      <dgm:spPr/>
      <dgm:t>
        <a:bodyPr/>
        <a:lstStyle/>
        <a:p>
          <a:endParaRPr lang="ru-RU"/>
        </a:p>
      </dgm:t>
    </dgm:pt>
    <dgm:pt modelId="{0B2302B3-D321-4185-A661-CEA2D701A44C}" type="pres">
      <dgm:prSet presAssocID="{F88EA67D-A72D-444D-AF20-51EBC8B66C0B}" presName="hierChild4" presStyleCnt="0"/>
      <dgm:spPr/>
    </dgm:pt>
    <dgm:pt modelId="{2568D173-4DD2-4119-8B33-57AD92D7FE90}" type="pres">
      <dgm:prSet presAssocID="{F88EA67D-A72D-444D-AF20-51EBC8B66C0B}" presName="hierChild5" presStyleCnt="0"/>
      <dgm:spPr/>
    </dgm:pt>
    <dgm:pt modelId="{2B77AA1E-1CF4-4DCD-946F-F7FD5B01AB14}" type="pres">
      <dgm:prSet presAssocID="{3990B03C-487E-4819-9068-7BD40B69722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B52F2F-EC73-458F-8785-E77CBA83AE08}" type="pres">
      <dgm:prSet presAssocID="{9DB30E7B-A84D-41B1-86D6-1955A7E4DD39}" presName="hierRoot2" presStyleCnt="0">
        <dgm:presLayoutVars>
          <dgm:hierBranch val="init"/>
        </dgm:presLayoutVars>
      </dgm:prSet>
      <dgm:spPr/>
    </dgm:pt>
    <dgm:pt modelId="{AD9A0BC4-9157-4B9B-BCE8-98ADE045B5F4}" type="pres">
      <dgm:prSet presAssocID="{9DB30E7B-A84D-41B1-86D6-1955A7E4DD39}" presName="rootComposite" presStyleCnt="0"/>
      <dgm:spPr/>
    </dgm:pt>
    <dgm:pt modelId="{7EB38682-6225-45D2-A6C0-05AC4A3DD453}" type="pres">
      <dgm:prSet presAssocID="{9DB30E7B-A84D-41B1-86D6-1955A7E4DD3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652903-3B5E-4E5E-BEA2-F271E6E704CC}" type="pres">
      <dgm:prSet presAssocID="{9DB30E7B-A84D-41B1-86D6-1955A7E4DD39}" presName="rootConnector" presStyleLbl="node2" presStyleIdx="2" presStyleCnt="3"/>
      <dgm:spPr/>
      <dgm:t>
        <a:bodyPr/>
        <a:lstStyle/>
        <a:p>
          <a:endParaRPr lang="ru-RU"/>
        </a:p>
      </dgm:t>
    </dgm:pt>
    <dgm:pt modelId="{8CEA9827-69A2-4129-855E-DDC4DCFFF413}" type="pres">
      <dgm:prSet presAssocID="{9DB30E7B-A84D-41B1-86D6-1955A7E4DD39}" presName="hierChild4" presStyleCnt="0"/>
      <dgm:spPr/>
    </dgm:pt>
    <dgm:pt modelId="{005BB781-1B15-4D96-A0F0-07C7B142412D}" type="pres">
      <dgm:prSet presAssocID="{9DB30E7B-A84D-41B1-86D6-1955A7E4DD39}" presName="hierChild5" presStyleCnt="0"/>
      <dgm:spPr/>
    </dgm:pt>
    <dgm:pt modelId="{3B22293B-F03A-4BD7-837E-91F8DE2374FB}" type="pres">
      <dgm:prSet presAssocID="{EFB49178-AF05-4E34-BB31-220DAB9EA368}" presName="hierChild3" presStyleCnt="0"/>
      <dgm:spPr/>
    </dgm:pt>
  </dgm:ptLst>
  <dgm:cxnLst>
    <dgm:cxn modelId="{B8C0D7E2-7ECE-4DED-9526-9BA1A5B684FC}" type="presOf" srcId="{A0E3AE3A-99A0-4A67-A1E7-AE85AD5B8511}" destId="{FA4C7DB5-23D4-42FF-9074-D31B30C608D4}" srcOrd="1" destOrd="0" presId="urn:microsoft.com/office/officeart/2005/8/layout/orgChart1"/>
    <dgm:cxn modelId="{8BBD893D-9907-4621-9A8B-D6608EB5F9DF}" type="presOf" srcId="{C2314ED2-6BAA-4EC7-B591-1CA252867533}" destId="{166DB053-33D6-484D-8F51-86F5D062503F}" srcOrd="0" destOrd="0" presId="urn:microsoft.com/office/officeart/2005/8/layout/orgChart1"/>
    <dgm:cxn modelId="{6C9F8922-C9BD-49A2-9235-8CE547286CDD}" type="presOf" srcId="{A2B15AB3-6528-4633-AE76-49F6C9AC4951}" destId="{F78C49B3-5CF2-41FC-BBAD-B664E5971349}" srcOrd="0" destOrd="0" presId="urn:microsoft.com/office/officeart/2005/8/layout/orgChart1"/>
    <dgm:cxn modelId="{468B82FC-74E9-4EF1-828E-58B3523EFBF1}" srcId="{890FD0B8-9339-4062-9C25-3270D6ECDF1C}" destId="{EFB49178-AF05-4E34-BB31-220DAB9EA368}" srcOrd="0" destOrd="0" parTransId="{F154D019-6239-4929-B759-578CBFDE4DB3}" sibTransId="{43850327-89B7-43FE-914A-FA8D2D765475}"/>
    <dgm:cxn modelId="{7F5C1746-3196-4BC2-B28A-D2C4C09D345A}" type="presOf" srcId="{3990B03C-487E-4819-9068-7BD40B69722C}" destId="{2B77AA1E-1CF4-4DCD-946F-F7FD5B01AB14}" srcOrd="0" destOrd="0" presId="urn:microsoft.com/office/officeart/2005/8/layout/orgChart1"/>
    <dgm:cxn modelId="{740C093F-7F6B-4954-B084-1320AD4DB6AC}" type="presOf" srcId="{890FD0B8-9339-4062-9C25-3270D6ECDF1C}" destId="{C6043F1A-3043-4003-BAFF-6E906C8F31C9}" srcOrd="0" destOrd="0" presId="urn:microsoft.com/office/officeart/2005/8/layout/orgChart1"/>
    <dgm:cxn modelId="{E8B32394-79B2-46C7-B5E4-A4A5268FFE4C}" type="presOf" srcId="{F88EA67D-A72D-444D-AF20-51EBC8B66C0B}" destId="{66E7A6D5-B88E-4FC7-9F95-E9A927ADA335}" srcOrd="0" destOrd="0" presId="urn:microsoft.com/office/officeart/2005/8/layout/orgChart1"/>
    <dgm:cxn modelId="{C3BCA844-987B-46AF-92AE-4FD7934102EE}" type="presOf" srcId="{9DB30E7B-A84D-41B1-86D6-1955A7E4DD39}" destId="{55652903-3B5E-4E5E-BEA2-F271E6E704CC}" srcOrd="1" destOrd="0" presId="urn:microsoft.com/office/officeart/2005/8/layout/orgChart1"/>
    <dgm:cxn modelId="{96359376-F87D-4DCC-B02A-8BF2C32B6DDF}" type="presOf" srcId="{F88EA67D-A72D-444D-AF20-51EBC8B66C0B}" destId="{2F0665E9-1991-4944-9B23-B9AE61BD4ABA}" srcOrd="1" destOrd="0" presId="urn:microsoft.com/office/officeart/2005/8/layout/orgChart1"/>
    <dgm:cxn modelId="{FDB671DE-E566-4B6E-AFA5-4138936A3EBB}" type="presOf" srcId="{EFB49178-AF05-4E34-BB31-220DAB9EA368}" destId="{28807F7C-3FDA-4B20-8149-93852238D816}" srcOrd="1" destOrd="0" presId="urn:microsoft.com/office/officeart/2005/8/layout/orgChart1"/>
    <dgm:cxn modelId="{6E00D266-76C0-458E-855E-F6929C3D5B4E}" srcId="{EFB49178-AF05-4E34-BB31-220DAB9EA368}" destId="{9DB30E7B-A84D-41B1-86D6-1955A7E4DD39}" srcOrd="2" destOrd="0" parTransId="{3990B03C-487E-4819-9068-7BD40B69722C}" sibTransId="{25947BC6-4632-42FE-B3A1-2703AC06D57F}"/>
    <dgm:cxn modelId="{A72627B1-D170-4991-802D-C06A9D13EC5F}" type="presOf" srcId="{EFB49178-AF05-4E34-BB31-220DAB9EA368}" destId="{8DA1C1FC-F215-48EA-9775-88C4E63788B8}" srcOrd="0" destOrd="0" presId="urn:microsoft.com/office/officeart/2005/8/layout/orgChart1"/>
    <dgm:cxn modelId="{856657EE-A6B7-44AD-8B78-8CC3E94C1481}" type="presOf" srcId="{A0E3AE3A-99A0-4A67-A1E7-AE85AD5B8511}" destId="{1F2461A5-D3EC-496B-AF28-173980A8599C}" srcOrd="0" destOrd="0" presId="urn:microsoft.com/office/officeart/2005/8/layout/orgChart1"/>
    <dgm:cxn modelId="{ECC0D205-E2B7-41D0-B9CA-EA322F542147}" type="presOf" srcId="{9DB30E7B-A84D-41B1-86D6-1955A7E4DD39}" destId="{7EB38682-6225-45D2-A6C0-05AC4A3DD453}" srcOrd="0" destOrd="0" presId="urn:microsoft.com/office/officeart/2005/8/layout/orgChart1"/>
    <dgm:cxn modelId="{2A025F0E-764A-4BAD-8EDD-FDF64A2E3A89}" srcId="{EFB49178-AF05-4E34-BB31-220DAB9EA368}" destId="{F88EA67D-A72D-444D-AF20-51EBC8B66C0B}" srcOrd="1" destOrd="0" parTransId="{A2B15AB3-6528-4633-AE76-49F6C9AC4951}" sibTransId="{ACCFF62A-B824-4EA4-90C6-4188068A96F6}"/>
    <dgm:cxn modelId="{DD50EADD-92F4-47C9-8574-7A78F259CFE5}" srcId="{EFB49178-AF05-4E34-BB31-220DAB9EA368}" destId="{A0E3AE3A-99A0-4A67-A1E7-AE85AD5B8511}" srcOrd="0" destOrd="0" parTransId="{C2314ED2-6BAA-4EC7-B591-1CA252867533}" sibTransId="{25DEF5B1-55E1-481D-939D-4602E6F40CB8}"/>
    <dgm:cxn modelId="{99F6DE61-0DF8-4233-BDEB-28F8D81087F5}" type="presParOf" srcId="{C6043F1A-3043-4003-BAFF-6E906C8F31C9}" destId="{B64A5E8C-6275-4F57-BEE7-6EC219E203D8}" srcOrd="0" destOrd="0" presId="urn:microsoft.com/office/officeart/2005/8/layout/orgChart1"/>
    <dgm:cxn modelId="{C1467C8D-853F-481D-B33D-8CE3591C5F4F}" type="presParOf" srcId="{B64A5E8C-6275-4F57-BEE7-6EC219E203D8}" destId="{8849D66F-F3EE-4DA6-A45C-99100842D281}" srcOrd="0" destOrd="0" presId="urn:microsoft.com/office/officeart/2005/8/layout/orgChart1"/>
    <dgm:cxn modelId="{2E1EF206-2CC6-470B-AB05-BA2A79DEF112}" type="presParOf" srcId="{8849D66F-F3EE-4DA6-A45C-99100842D281}" destId="{8DA1C1FC-F215-48EA-9775-88C4E63788B8}" srcOrd="0" destOrd="0" presId="urn:microsoft.com/office/officeart/2005/8/layout/orgChart1"/>
    <dgm:cxn modelId="{58E18FA5-39AE-40D9-B4D4-B061D9E03C0F}" type="presParOf" srcId="{8849D66F-F3EE-4DA6-A45C-99100842D281}" destId="{28807F7C-3FDA-4B20-8149-93852238D816}" srcOrd="1" destOrd="0" presId="urn:microsoft.com/office/officeart/2005/8/layout/orgChart1"/>
    <dgm:cxn modelId="{4C30DC24-65D3-45E9-BA3B-98F4A87D7226}" type="presParOf" srcId="{B64A5E8C-6275-4F57-BEE7-6EC219E203D8}" destId="{85D2C030-3E73-4830-B516-87CDB756A467}" srcOrd="1" destOrd="0" presId="urn:microsoft.com/office/officeart/2005/8/layout/orgChart1"/>
    <dgm:cxn modelId="{6F253398-8094-43A0-8BAF-5B72D102C5A8}" type="presParOf" srcId="{85D2C030-3E73-4830-B516-87CDB756A467}" destId="{166DB053-33D6-484D-8F51-86F5D062503F}" srcOrd="0" destOrd="0" presId="urn:microsoft.com/office/officeart/2005/8/layout/orgChart1"/>
    <dgm:cxn modelId="{E2407239-D040-4015-A5C4-295A0A341A1A}" type="presParOf" srcId="{85D2C030-3E73-4830-B516-87CDB756A467}" destId="{4CFBB9EC-601A-4D42-8DF4-21AC130CE49F}" srcOrd="1" destOrd="0" presId="urn:microsoft.com/office/officeart/2005/8/layout/orgChart1"/>
    <dgm:cxn modelId="{8035FCE7-EBC9-4042-97EF-C57D610BA9A0}" type="presParOf" srcId="{4CFBB9EC-601A-4D42-8DF4-21AC130CE49F}" destId="{E87E87FE-6C49-4213-AA4A-4AA4F1E954B3}" srcOrd="0" destOrd="0" presId="urn:microsoft.com/office/officeart/2005/8/layout/orgChart1"/>
    <dgm:cxn modelId="{88F3FA35-0026-405E-9CB8-4DFA0291B829}" type="presParOf" srcId="{E87E87FE-6C49-4213-AA4A-4AA4F1E954B3}" destId="{1F2461A5-D3EC-496B-AF28-173980A8599C}" srcOrd="0" destOrd="0" presId="urn:microsoft.com/office/officeart/2005/8/layout/orgChart1"/>
    <dgm:cxn modelId="{8F11ECF2-9EAB-4095-839F-AF18050CD2BB}" type="presParOf" srcId="{E87E87FE-6C49-4213-AA4A-4AA4F1E954B3}" destId="{FA4C7DB5-23D4-42FF-9074-D31B30C608D4}" srcOrd="1" destOrd="0" presId="urn:microsoft.com/office/officeart/2005/8/layout/orgChart1"/>
    <dgm:cxn modelId="{B4CB7501-378F-4E0B-A546-E1E52B200065}" type="presParOf" srcId="{4CFBB9EC-601A-4D42-8DF4-21AC130CE49F}" destId="{FAD479DA-1771-4804-9A70-994A2BF33E89}" srcOrd="1" destOrd="0" presId="urn:microsoft.com/office/officeart/2005/8/layout/orgChart1"/>
    <dgm:cxn modelId="{0AA072F0-ABA4-47CA-9987-4149731E2764}" type="presParOf" srcId="{4CFBB9EC-601A-4D42-8DF4-21AC130CE49F}" destId="{9BE11ED7-FABB-4543-B392-0AD14EA23E06}" srcOrd="2" destOrd="0" presId="urn:microsoft.com/office/officeart/2005/8/layout/orgChart1"/>
    <dgm:cxn modelId="{EAFCE762-66B3-45DF-A07B-E5C5B4703FAC}" type="presParOf" srcId="{85D2C030-3E73-4830-B516-87CDB756A467}" destId="{F78C49B3-5CF2-41FC-BBAD-B664E5971349}" srcOrd="2" destOrd="0" presId="urn:microsoft.com/office/officeart/2005/8/layout/orgChart1"/>
    <dgm:cxn modelId="{5BF4E35B-469C-4B8F-8692-FCC304A24FB7}" type="presParOf" srcId="{85D2C030-3E73-4830-B516-87CDB756A467}" destId="{351B88D2-5E5B-4DF1-8201-5F992A86FF4F}" srcOrd="3" destOrd="0" presId="urn:microsoft.com/office/officeart/2005/8/layout/orgChart1"/>
    <dgm:cxn modelId="{A0990058-9DB3-4288-9DBA-BF13F829594D}" type="presParOf" srcId="{351B88D2-5E5B-4DF1-8201-5F992A86FF4F}" destId="{D7EC79F3-5D28-4DE5-8911-49A941C3A1EC}" srcOrd="0" destOrd="0" presId="urn:microsoft.com/office/officeart/2005/8/layout/orgChart1"/>
    <dgm:cxn modelId="{DEB7A4D7-872D-42E0-A810-3A3A8A00A888}" type="presParOf" srcId="{D7EC79F3-5D28-4DE5-8911-49A941C3A1EC}" destId="{66E7A6D5-B88E-4FC7-9F95-E9A927ADA335}" srcOrd="0" destOrd="0" presId="urn:microsoft.com/office/officeart/2005/8/layout/orgChart1"/>
    <dgm:cxn modelId="{29204ADB-0B7F-4F84-83D3-15F498A36C1F}" type="presParOf" srcId="{D7EC79F3-5D28-4DE5-8911-49A941C3A1EC}" destId="{2F0665E9-1991-4944-9B23-B9AE61BD4ABA}" srcOrd="1" destOrd="0" presId="urn:microsoft.com/office/officeart/2005/8/layout/orgChart1"/>
    <dgm:cxn modelId="{3F59B4FC-C121-4C96-A696-3CBB2B70179C}" type="presParOf" srcId="{351B88D2-5E5B-4DF1-8201-5F992A86FF4F}" destId="{0B2302B3-D321-4185-A661-CEA2D701A44C}" srcOrd="1" destOrd="0" presId="urn:microsoft.com/office/officeart/2005/8/layout/orgChart1"/>
    <dgm:cxn modelId="{6D62CD88-3490-4D81-9DAC-EDEE10470782}" type="presParOf" srcId="{351B88D2-5E5B-4DF1-8201-5F992A86FF4F}" destId="{2568D173-4DD2-4119-8B33-57AD92D7FE90}" srcOrd="2" destOrd="0" presId="urn:microsoft.com/office/officeart/2005/8/layout/orgChart1"/>
    <dgm:cxn modelId="{4401214D-8404-48FA-847B-0E4C8032A19D}" type="presParOf" srcId="{85D2C030-3E73-4830-B516-87CDB756A467}" destId="{2B77AA1E-1CF4-4DCD-946F-F7FD5B01AB14}" srcOrd="4" destOrd="0" presId="urn:microsoft.com/office/officeart/2005/8/layout/orgChart1"/>
    <dgm:cxn modelId="{34EC1AD1-F823-4A72-BFE4-4BF65F938B1E}" type="presParOf" srcId="{85D2C030-3E73-4830-B516-87CDB756A467}" destId="{DAB52F2F-EC73-458F-8785-E77CBA83AE08}" srcOrd="5" destOrd="0" presId="urn:microsoft.com/office/officeart/2005/8/layout/orgChart1"/>
    <dgm:cxn modelId="{C52F2AC2-A2E8-4E35-B3EB-718FBAE4BF09}" type="presParOf" srcId="{DAB52F2F-EC73-458F-8785-E77CBA83AE08}" destId="{AD9A0BC4-9157-4B9B-BCE8-98ADE045B5F4}" srcOrd="0" destOrd="0" presId="urn:microsoft.com/office/officeart/2005/8/layout/orgChart1"/>
    <dgm:cxn modelId="{939710D9-619B-4416-AAF6-9B29122311AA}" type="presParOf" srcId="{AD9A0BC4-9157-4B9B-BCE8-98ADE045B5F4}" destId="{7EB38682-6225-45D2-A6C0-05AC4A3DD453}" srcOrd="0" destOrd="0" presId="urn:microsoft.com/office/officeart/2005/8/layout/orgChart1"/>
    <dgm:cxn modelId="{87A02625-A045-4EF8-B376-0B3ED24C7CC1}" type="presParOf" srcId="{AD9A0BC4-9157-4B9B-BCE8-98ADE045B5F4}" destId="{55652903-3B5E-4E5E-BEA2-F271E6E704CC}" srcOrd="1" destOrd="0" presId="urn:microsoft.com/office/officeart/2005/8/layout/orgChart1"/>
    <dgm:cxn modelId="{91AEB331-4209-4DA4-9294-589E98115AED}" type="presParOf" srcId="{DAB52F2F-EC73-458F-8785-E77CBA83AE08}" destId="{8CEA9827-69A2-4129-855E-DDC4DCFFF413}" srcOrd="1" destOrd="0" presId="urn:microsoft.com/office/officeart/2005/8/layout/orgChart1"/>
    <dgm:cxn modelId="{194A0D4C-825A-4B86-8F8C-45465BA2A7D6}" type="presParOf" srcId="{DAB52F2F-EC73-458F-8785-E77CBA83AE08}" destId="{005BB781-1B15-4D96-A0F0-07C7B142412D}" srcOrd="2" destOrd="0" presId="urn:microsoft.com/office/officeart/2005/8/layout/orgChart1"/>
    <dgm:cxn modelId="{AC69A01D-7623-4839-80F0-6DFC84C459ED}" type="presParOf" srcId="{B64A5E8C-6275-4F57-BEE7-6EC219E203D8}" destId="{3B22293B-F03A-4BD7-837E-91F8DE2374FB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AFF37C-FEF4-4C99-A02B-E372877BB258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BF8CAB-29C4-40B1-8E1D-CE7E699BFAF6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природные</a:t>
          </a:r>
          <a:endParaRPr lang="ru-RU" sz="2800" dirty="0">
            <a:solidFill>
              <a:srgbClr val="FFFF00"/>
            </a:solidFill>
          </a:endParaRPr>
        </a:p>
      </dgm:t>
    </dgm:pt>
    <dgm:pt modelId="{2648E7A3-BD33-4C18-A96C-E101B5353AD3}" type="parTrans" cxnId="{8E03A2BD-D957-47B5-89EC-F9644DCAC91C}">
      <dgm:prSet/>
      <dgm:spPr/>
      <dgm:t>
        <a:bodyPr/>
        <a:lstStyle/>
        <a:p>
          <a:endParaRPr lang="ru-RU"/>
        </a:p>
      </dgm:t>
    </dgm:pt>
    <dgm:pt modelId="{498F8501-B332-40E4-B68F-45525EE96AC9}" type="sibTrans" cxnId="{8E03A2BD-D957-47B5-89EC-F9644DCAC91C}">
      <dgm:prSet/>
      <dgm:spPr/>
      <dgm:t>
        <a:bodyPr/>
        <a:lstStyle/>
        <a:p>
          <a:endParaRPr lang="ru-RU"/>
        </a:p>
      </dgm:t>
    </dgm:pt>
    <dgm:pt modelId="{3B9CDCB1-8E3A-4019-8BB0-25BCC10C0DD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FF00"/>
              </a:solidFill>
            </a:rPr>
            <a:t>Материальные, финансовые</a:t>
          </a:r>
          <a:endParaRPr lang="ru-RU" sz="2400" dirty="0">
            <a:solidFill>
              <a:srgbClr val="FFFF00"/>
            </a:solidFill>
          </a:endParaRPr>
        </a:p>
      </dgm:t>
    </dgm:pt>
    <dgm:pt modelId="{047A37F5-FF03-4421-860C-AF66DE016BC8}" type="parTrans" cxnId="{35D3D5DF-6B05-4D9A-8F0E-78F9A6DB884B}">
      <dgm:prSet/>
      <dgm:spPr/>
      <dgm:t>
        <a:bodyPr/>
        <a:lstStyle/>
        <a:p>
          <a:endParaRPr lang="ru-RU"/>
        </a:p>
      </dgm:t>
    </dgm:pt>
    <dgm:pt modelId="{999CAE63-F658-471B-BA38-483AA76EF8E1}" type="sibTrans" cxnId="{35D3D5DF-6B05-4D9A-8F0E-78F9A6DB884B}">
      <dgm:prSet/>
      <dgm:spPr/>
      <dgm:t>
        <a:bodyPr/>
        <a:lstStyle/>
        <a:p>
          <a:endParaRPr lang="ru-RU"/>
        </a:p>
      </dgm:t>
    </dgm:pt>
    <dgm:pt modelId="{4CD037AB-1EAC-4E3C-A1D2-ED3E5CBF0511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Трудовые</a:t>
          </a:r>
          <a:endParaRPr lang="ru-RU" sz="2800" dirty="0">
            <a:solidFill>
              <a:srgbClr val="FFFF00"/>
            </a:solidFill>
          </a:endParaRPr>
        </a:p>
      </dgm:t>
    </dgm:pt>
    <dgm:pt modelId="{0D6F772B-1CB4-4700-BADD-ECBF33E4F7B6}" type="parTrans" cxnId="{83BECC25-DB0A-47BE-9C59-1FEBC947B3D5}">
      <dgm:prSet/>
      <dgm:spPr/>
      <dgm:t>
        <a:bodyPr/>
        <a:lstStyle/>
        <a:p>
          <a:endParaRPr lang="ru-RU"/>
        </a:p>
      </dgm:t>
    </dgm:pt>
    <dgm:pt modelId="{B828F139-1BCF-4644-8690-C92D39CD1B36}" type="sibTrans" cxnId="{83BECC25-DB0A-47BE-9C59-1FEBC947B3D5}">
      <dgm:prSet/>
      <dgm:spPr/>
      <dgm:t>
        <a:bodyPr/>
        <a:lstStyle/>
        <a:p>
          <a:endParaRPr lang="ru-RU"/>
        </a:p>
      </dgm:t>
    </dgm:pt>
    <dgm:pt modelId="{12CE4C58-D31F-401E-9D26-BAE0D2E6DD09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Труд</a:t>
          </a:r>
          <a:endParaRPr lang="ru-RU" sz="2800" dirty="0">
            <a:solidFill>
              <a:srgbClr val="FFFF00"/>
            </a:solidFill>
          </a:endParaRPr>
        </a:p>
      </dgm:t>
    </dgm:pt>
    <dgm:pt modelId="{F31ABFF3-8F12-48BE-88AE-7C7DE86C9450}" type="parTrans" cxnId="{3FE4AC7A-8A61-4761-A204-0D2BB7FC2458}">
      <dgm:prSet/>
      <dgm:spPr/>
      <dgm:t>
        <a:bodyPr/>
        <a:lstStyle/>
        <a:p>
          <a:endParaRPr lang="ru-RU"/>
        </a:p>
      </dgm:t>
    </dgm:pt>
    <dgm:pt modelId="{F68CE78D-4B73-4D41-B238-BFE9DCE25C7E}" type="sibTrans" cxnId="{3FE4AC7A-8A61-4761-A204-0D2BB7FC2458}">
      <dgm:prSet/>
      <dgm:spPr/>
      <dgm:t>
        <a:bodyPr/>
        <a:lstStyle/>
        <a:p>
          <a:endParaRPr lang="ru-RU"/>
        </a:p>
      </dgm:t>
    </dgm:pt>
    <dgm:pt modelId="{25C58D4B-3A17-4316-937F-6FB9B96E1067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Капитал</a:t>
          </a:r>
          <a:endParaRPr lang="ru-RU" sz="2800" dirty="0">
            <a:solidFill>
              <a:srgbClr val="FFFF00"/>
            </a:solidFill>
          </a:endParaRPr>
        </a:p>
      </dgm:t>
    </dgm:pt>
    <dgm:pt modelId="{E4A98B65-7C5A-4303-BAD1-460F14CEEFCC}" type="parTrans" cxnId="{559A8DAD-360A-465B-900E-48F7B96A7252}">
      <dgm:prSet/>
      <dgm:spPr/>
      <dgm:t>
        <a:bodyPr/>
        <a:lstStyle/>
        <a:p>
          <a:endParaRPr lang="ru-RU"/>
        </a:p>
      </dgm:t>
    </dgm:pt>
    <dgm:pt modelId="{A3E1B5E6-ECA9-4A35-B5C1-1307BC3DF171}" type="sibTrans" cxnId="{559A8DAD-360A-465B-900E-48F7B96A7252}">
      <dgm:prSet/>
      <dgm:spPr/>
      <dgm:t>
        <a:bodyPr/>
        <a:lstStyle/>
        <a:p>
          <a:endParaRPr lang="ru-RU"/>
        </a:p>
      </dgm:t>
    </dgm:pt>
    <dgm:pt modelId="{B9137F94-CC02-4886-8E80-D1C165543D6A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Земля</a:t>
          </a:r>
          <a:endParaRPr lang="ru-RU" sz="2800" dirty="0">
            <a:solidFill>
              <a:srgbClr val="FFFF00"/>
            </a:solidFill>
          </a:endParaRPr>
        </a:p>
      </dgm:t>
    </dgm:pt>
    <dgm:pt modelId="{7C9AE78E-8EB6-4921-BA30-651C45AB4B89}" type="parTrans" cxnId="{9065E354-CD15-4DAA-9B73-4F16D31349EB}">
      <dgm:prSet/>
      <dgm:spPr/>
      <dgm:t>
        <a:bodyPr/>
        <a:lstStyle/>
        <a:p>
          <a:endParaRPr lang="ru-RU"/>
        </a:p>
      </dgm:t>
    </dgm:pt>
    <dgm:pt modelId="{EF60CB35-E205-42A6-B1AE-E12940369674}" type="sibTrans" cxnId="{9065E354-CD15-4DAA-9B73-4F16D31349EB}">
      <dgm:prSet/>
      <dgm:spPr/>
      <dgm:t>
        <a:bodyPr/>
        <a:lstStyle/>
        <a:p>
          <a:endParaRPr lang="ru-RU"/>
        </a:p>
      </dgm:t>
    </dgm:pt>
    <dgm:pt modelId="{E78218BD-7446-4AC8-9DD8-CFA5A967972E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Рента</a:t>
          </a:r>
          <a:endParaRPr lang="ru-RU" sz="2800" dirty="0">
            <a:solidFill>
              <a:srgbClr val="FFFF00"/>
            </a:solidFill>
          </a:endParaRPr>
        </a:p>
      </dgm:t>
    </dgm:pt>
    <dgm:pt modelId="{DD46A609-D634-4A40-B01F-BA4EEADDCD5E}" type="parTrans" cxnId="{6FA256C5-5057-4391-B534-9BB235DEB692}">
      <dgm:prSet/>
      <dgm:spPr/>
      <dgm:t>
        <a:bodyPr/>
        <a:lstStyle/>
        <a:p>
          <a:endParaRPr lang="ru-RU"/>
        </a:p>
      </dgm:t>
    </dgm:pt>
    <dgm:pt modelId="{ED41B240-0F01-464A-868C-4687A8182726}" type="sibTrans" cxnId="{6FA256C5-5057-4391-B534-9BB235DEB692}">
      <dgm:prSet/>
      <dgm:spPr/>
      <dgm:t>
        <a:bodyPr/>
        <a:lstStyle/>
        <a:p>
          <a:endParaRPr lang="ru-RU"/>
        </a:p>
      </dgm:t>
    </dgm:pt>
    <dgm:pt modelId="{49B83CEB-FE14-48B4-9198-2D5517279631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Процент</a:t>
          </a:r>
          <a:endParaRPr lang="ru-RU" sz="2800" dirty="0">
            <a:solidFill>
              <a:srgbClr val="FFFF00"/>
            </a:solidFill>
          </a:endParaRPr>
        </a:p>
      </dgm:t>
    </dgm:pt>
    <dgm:pt modelId="{59AF3793-C9D6-474D-B0FE-1B77D2B6BF58}" type="parTrans" cxnId="{B92D9F79-8E62-4398-94F7-4F96F29CCA37}">
      <dgm:prSet/>
      <dgm:spPr/>
      <dgm:t>
        <a:bodyPr/>
        <a:lstStyle/>
        <a:p>
          <a:endParaRPr lang="ru-RU"/>
        </a:p>
      </dgm:t>
    </dgm:pt>
    <dgm:pt modelId="{B3A24E22-2AD5-4F71-AB7C-9FB5C33793D8}" type="sibTrans" cxnId="{B92D9F79-8E62-4398-94F7-4F96F29CCA37}">
      <dgm:prSet/>
      <dgm:spPr/>
      <dgm:t>
        <a:bodyPr/>
        <a:lstStyle/>
        <a:p>
          <a:endParaRPr lang="ru-RU"/>
        </a:p>
      </dgm:t>
    </dgm:pt>
    <dgm:pt modelId="{7D1B0E75-BFF2-4759-89D5-E0B4D2A4D802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Зарплата</a:t>
          </a:r>
          <a:endParaRPr lang="ru-RU" sz="2800" dirty="0">
            <a:solidFill>
              <a:srgbClr val="FFFF00"/>
            </a:solidFill>
          </a:endParaRPr>
        </a:p>
      </dgm:t>
    </dgm:pt>
    <dgm:pt modelId="{5FCA4654-57B8-44E0-B846-526E6F40DF79}" type="parTrans" cxnId="{EC61EB2B-620A-478E-8677-FB2F28313CFD}">
      <dgm:prSet/>
      <dgm:spPr/>
      <dgm:t>
        <a:bodyPr/>
        <a:lstStyle/>
        <a:p>
          <a:endParaRPr lang="ru-RU"/>
        </a:p>
      </dgm:t>
    </dgm:pt>
    <dgm:pt modelId="{F0F1E3C6-B3A0-4FBB-988E-11353E5F68F3}" type="sibTrans" cxnId="{EC61EB2B-620A-478E-8677-FB2F28313CFD}">
      <dgm:prSet/>
      <dgm:spPr/>
      <dgm:t>
        <a:bodyPr/>
        <a:lstStyle/>
        <a:p>
          <a:endParaRPr lang="ru-RU"/>
        </a:p>
      </dgm:t>
    </dgm:pt>
    <dgm:pt modelId="{E43E246A-0C0A-44CC-896D-030EA134533F}" type="pres">
      <dgm:prSet presAssocID="{D3AFF37C-FEF4-4C99-A02B-E372877BB25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2A5F486-BA42-410D-B8E2-B09BEF3C8B01}" type="pres">
      <dgm:prSet presAssocID="{19BF8CAB-29C4-40B1-8E1D-CE7E699BFAF6}" presName="compNode" presStyleCnt="0"/>
      <dgm:spPr/>
    </dgm:pt>
    <dgm:pt modelId="{08925012-D1AD-48AE-ABF5-7BAC47EBAB25}" type="pres">
      <dgm:prSet presAssocID="{19BF8CAB-29C4-40B1-8E1D-CE7E699BFAF6}" presName="dummyConnPt" presStyleCnt="0"/>
      <dgm:spPr/>
    </dgm:pt>
    <dgm:pt modelId="{49D553A4-1D89-432D-BCCF-EE797D8E320E}" type="pres">
      <dgm:prSet presAssocID="{19BF8CAB-29C4-40B1-8E1D-CE7E699BFAF6}" presName="node" presStyleLbl="node1" presStyleIdx="0" presStyleCnt="9" custScaleX="111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42E53-E3AC-42C2-8001-8DF75AACD646}" type="pres">
      <dgm:prSet presAssocID="{498F8501-B332-40E4-B68F-45525EE96AC9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FF31225A-AFEF-4EE2-A928-139095D09BEF}" type="pres">
      <dgm:prSet presAssocID="{3B9CDCB1-8E3A-4019-8BB0-25BCC10C0DD6}" presName="compNode" presStyleCnt="0"/>
      <dgm:spPr/>
    </dgm:pt>
    <dgm:pt modelId="{8980B9E3-F0E9-4A5E-A43E-2C379FD19DDA}" type="pres">
      <dgm:prSet presAssocID="{3B9CDCB1-8E3A-4019-8BB0-25BCC10C0DD6}" presName="dummyConnPt" presStyleCnt="0"/>
      <dgm:spPr/>
    </dgm:pt>
    <dgm:pt modelId="{F12BC70E-DD53-4D8C-954C-A9B077D38E0D}" type="pres">
      <dgm:prSet presAssocID="{3B9CDCB1-8E3A-4019-8BB0-25BCC10C0DD6}" presName="node" presStyleLbl="node1" presStyleIdx="1" presStyleCnt="9" custScaleX="115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A8137-2D91-4D19-92D7-9DD19754384C}" type="pres">
      <dgm:prSet presAssocID="{999CAE63-F658-471B-BA38-483AA76EF8E1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0D365AD6-52E2-42DA-894E-C94CC41195EA}" type="pres">
      <dgm:prSet presAssocID="{4CD037AB-1EAC-4E3C-A1D2-ED3E5CBF0511}" presName="compNode" presStyleCnt="0"/>
      <dgm:spPr/>
    </dgm:pt>
    <dgm:pt modelId="{E6C83DE5-EE1E-4971-9759-AB8B78843CE2}" type="pres">
      <dgm:prSet presAssocID="{4CD037AB-1EAC-4E3C-A1D2-ED3E5CBF0511}" presName="dummyConnPt" presStyleCnt="0"/>
      <dgm:spPr/>
    </dgm:pt>
    <dgm:pt modelId="{7AE6D8A8-C88E-45BE-8BF4-2BF21C4EA3E4}" type="pres">
      <dgm:prSet presAssocID="{4CD037AB-1EAC-4E3C-A1D2-ED3E5CBF051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F2877-70E7-4037-941E-CD2320CD99DF}" type="pres">
      <dgm:prSet presAssocID="{B828F139-1BCF-4644-8690-C92D39CD1B36}" presName="sibTrans" presStyleLbl="bgSibTrans2D1" presStyleIdx="2" presStyleCnt="8" custFlipHor="1" custScaleX="4115" custScaleY="46051" custLinFactNeighborX="-45936" custLinFactNeighborY="-4999"/>
      <dgm:spPr/>
      <dgm:t>
        <a:bodyPr/>
        <a:lstStyle/>
        <a:p>
          <a:endParaRPr lang="ru-RU"/>
        </a:p>
      </dgm:t>
    </dgm:pt>
    <dgm:pt modelId="{60FCD065-61FF-43D2-A746-CCB7AA3D804E}" type="pres">
      <dgm:prSet presAssocID="{12CE4C58-D31F-401E-9D26-BAE0D2E6DD09}" presName="compNode" presStyleCnt="0"/>
      <dgm:spPr/>
    </dgm:pt>
    <dgm:pt modelId="{AECB59AA-BA06-47BC-9646-8C978B7321B7}" type="pres">
      <dgm:prSet presAssocID="{12CE4C58-D31F-401E-9D26-BAE0D2E6DD09}" presName="dummyConnPt" presStyleCnt="0"/>
      <dgm:spPr/>
    </dgm:pt>
    <dgm:pt modelId="{21FFC39D-4725-43B5-9F60-00D513554750}" type="pres">
      <dgm:prSet presAssocID="{12CE4C58-D31F-401E-9D26-BAE0D2E6DD0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9D9A7-4715-4FFF-A6DC-B06388E550DA}" type="pres">
      <dgm:prSet presAssocID="{F68CE78D-4B73-4D41-B238-BFE9DCE25C7E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F18CED06-AEE7-490E-A6E2-38EFBFE996B1}" type="pres">
      <dgm:prSet presAssocID="{25C58D4B-3A17-4316-937F-6FB9B96E1067}" presName="compNode" presStyleCnt="0"/>
      <dgm:spPr/>
    </dgm:pt>
    <dgm:pt modelId="{04B35D77-C0A1-4C2D-8533-7CA85926AFFC}" type="pres">
      <dgm:prSet presAssocID="{25C58D4B-3A17-4316-937F-6FB9B96E1067}" presName="dummyConnPt" presStyleCnt="0"/>
      <dgm:spPr/>
    </dgm:pt>
    <dgm:pt modelId="{5F8B6C5D-AD95-4538-BB09-28E74245D845}" type="pres">
      <dgm:prSet presAssocID="{25C58D4B-3A17-4316-937F-6FB9B96E1067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960B5-66C7-400D-99C6-EA5B0738D0D5}" type="pres">
      <dgm:prSet presAssocID="{A3E1B5E6-ECA9-4A35-B5C1-1307BC3DF171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E1099088-940F-45D0-B1DE-393295DC5A64}" type="pres">
      <dgm:prSet presAssocID="{B9137F94-CC02-4886-8E80-D1C165543D6A}" presName="compNode" presStyleCnt="0"/>
      <dgm:spPr/>
    </dgm:pt>
    <dgm:pt modelId="{67B8D52C-9460-4D03-B631-DA71AEE8BD81}" type="pres">
      <dgm:prSet presAssocID="{B9137F94-CC02-4886-8E80-D1C165543D6A}" presName="dummyConnPt" presStyleCnt="0"/>
      <dgm:spPr/>
    </dgm:pt>
    <dgm:pt modelId="{9A03000C-1097-4B01-9D39-119D68D1791B}" type="pres">
      <dgm:prSet presAssocID="{B9137F94-CC02-4886-8E80-D1C165543D6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58912-47C5-42E3-89D9-3C6D206962A5}" type="pres">
      <dgm:prSet presAssocID="{EF60CB35-E205-42A6-B1AE-E12940369674}" presName="sibTrans" presStyleLbl="bgSibTrans2D1" presStyleIdx="5" presStyleCnt="8" custFlipVert="1" custFlipHor="1" custScaleX="9054" custScaleY="23368"/>
      <dgm:spPr/>
      <dgm:t>
        <a:bodyPr/>
        <a:lstStyle/>
        <a:p>
          <a:endParaRPr lang="ru-RU"/>
        </a:p>
      </dgm:t>
    </dgm:pt>
    <dgm:pt modelId="{E22DB7D7-6A53-48FA-9B3A-406381A6C079}" type="pres">
      <dgm:prSet presAssocID="{E78218BD-7446-4AC8-9DD8-CFA5A967972E}" presName="compNode" presStyleCnt="0"/>
      <dgm:spPr/>
    </dgm:pt>
    <dgm:pt modelId="{71101C6A-8567-4C2F-B093-42D3FB4A6271}" type="pres">
      <dgm:prSet presAssocID="{E78218BD-7446-4AC8-9DD8-CFA5A967972E}" presName="dummyConnPt" presStyleCnt="0"/>
      <dgm:spPr/>
    </dgm:pt>
    <dgm:pt modelId="{9B9D0793-97C3-48B6-981A-028F19B50500}" type="pres">
      <dgm:prSet presAssocID="{E78218BD-7446-4AC8-9DD8-CFA5A967972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13612-DC5F-438C-9274-54EFD7983DC8}" type="pres">
      <dgm:prSet presAssocID="{ED41B240-0F01-464A-868C-4687A8182726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D9F64962-0024-4DAD-9002-09BBC667351E}" type="pres">
      <dgm:prSet presAssocID="{49B83CEB-FE14-48B4-9198-2D5517279631}" presName="compNode" presStyleCnt="0"/>
      <dgm:spPr/>
    </dgm:pt>
    <dgm:pt modelId="{26F92990-73C5-4487-A6F7-44A4986E186C}" type="pres">
      <dgm:prSet presAssocID="{49B83CEB-FE14-48B4-9198-2D5517279631}" presName="dummyConnPt" presStyleCnt="0"/>
      <dgm:spPr/>
    </dgm:pt>
    <dgm:pt modelId="{3CFC2E09-6CE4-41C7-BB5F-DB97CAF0ADC2}" type="pres">
      <dgm:prSet presAssocID="{49B83CEB-FE14-48B4-9198-2D551727963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43A3C-A687-4C30-8353-F93554E2FDA8}" type="pres">
      <dgm:prSet presAssocID="{B3A24E22-2AD5-4F71-AB7C-9FB5C33793D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E434A58D-3327-447B-AE07-64EE70C791E5}" type="pres">
      <dgm:prSet presAssocID="{7D1B0E75-BFF2-4759-89D5-E0B4D2A4D802}" presName="compNode" presStyleCnt="0"/>
      <dgm:spPr/>
    </dgm:pt>
    <dgm:pt modelId="{69D681EE-2B7E-4555-836D-3C7599D70DDF}" type="pres">
      <dgm:prSet presAssocID="{7D1B0E75-BFF2-4759-89D5-E0B4D2A4D802}" presName="dummyConnPt" presStyleCnt="0"/>
      <dgm:spPr/>
    </dgm:pt>
    <dgm:pt modelId="{3F281713-5113-4538-939B-F2BCED4831C1}" type="pres">
      <dgm:prSet presAssocID="{7D1B0E75-BFF2-4759-89D5-E0B4D2A4D80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61EB2B-620A-478E-8677-FB2F28313CFD}" srcId="{D3AFF37C-FEF4-4C99-A02B-E372877BB258}" destId="{7D1B0E75-BFF2-4759-89D5-E0B4D2A4D802}" srcOrd="8" destOrd="0" parTransId="{5FCA4654-57B8-44E0-B846-526E6F40DF79}" sibTransId="{F0F1E3C6-B3A0-4FBB-988E-11353E5F68F3}"/>
    <dgm:cxn modelId="{231D3B63-49C9-4C40-B884-1AB7183A3779}" type="presOf" srcId="{A3E1B5E6-ECA9-4A35-B5C1-1307BC3DF171}" destId="{F73960B5-66C7-400D-99C6-EA5B0738D0D5}" srcOrd="0" destOrd="0" presId="urn:microsoft.com/office/officeart/2005/8/layout/bProcess4"/>
    <dgm:cxn modelId="{78706B88-8DC6-4D7E-A33D-1ACB733CCA0C}" type="presOf" srcId="{4CD037AB-1EAC-4E3C-A1D2-ED3E5CBF0511}" destId="{7AE6D8A8-C88E-45BE-8BF4-2BF21C4EA3E4}" srcOrd="0" destOrd="0" presId="urn:microsoft.com/office/officeart/2005/8/layout/bProcess4"/>
    <dgm:cxn modelId="{8E7907BA-F886-455E-BAD9-1D55A618BF90}" type="presOf" srcId="{F68CE78D-4B73-4D41-B238-BFE9DCE25C7E}" destId="{E409D9A7-4715-4FFF-A6DC-B06388E550DA}" srcOrd="0" destOrd="0" presId="urn:microsoft.com/office/officeart/2005/8/layout/bProcess4"/>
    <dgm:cxn modelId="{6629352A-1300-48D6-AAA1-B7D2DEF788FA}" type="presOf" srcId="{D3AFF37C-FEF4-4C99-A02B-E372877BB258}" destId="{E43E246A-0C0A-44CC-896D-030EA134533F}" srcOrd="0" destOrd="0" presId="urn:microsoft.com/office/officeart/2005/8/layout/bProcess4"/>
    <dgm:cxn modelId="{B3209381-4D77-4C99-BCF4-3DFC68738109}" type="presOf" srcId="{498F8501-B332-40E4-B68F-45525EE96AC9}" destId="{B3942E53-E3AC-42C2-8001-8DF75AACD646}" srcOrd="0" destOrd="0" presId="urn:microsoft.com/office/officeart/2005/8/layout/bProcess4"/>
    <dgm:cxn modelId="{ED9787F1-CF26-4D38-A3CE-8D41E1D35A88}" type="presOf" srcId="{999CAE63-F658-471B-BA38-483AA76EF8E1}" destId="{984A8137-2D91-4D19-92D7-9DD19754384C}" srcOrd="0" destOrd="0" presId="urn:microsoft.com/office/officeart/2005/8/layout/bProcess4"/>
    <dgm:cxn modelId="{559A8DAD-360A-465B-900E-48F7B96A7252}" srcId="{D3AFF37C-FEF4-4C99-A02B-E372877BB258}" destId="{25C58D4B-3A17-4316-937F-6FB9B96E1067}" srcOrd="4" destOrd="0" parTransId="{E4A98B65-7C5A-4303-BAD1-460F14CEEFCC}" sibTransId="{A3E1B5E6-ECA9-4A35-B5C1-1307BC3DF171}"/>
    <dgm:cxn modelId="{61CFB1C4-7F87-4152-8375-2A9C0CD66E50}" type="presOf" srcId="{49B83CEB-FE14-48B4-9198-2D5517279631}" destId="{3CFC2E09-6CE4-41C7-BB5F-DB97CAF0ADC2}" srcOrd="0" destOrd="0" presId="urn:microsoft.com/office/officeart/2005/8/layout/bProcess4"/>
    <dgm:cxn modelId="{BC38781B-D171-414A-86F3-F68CF82DAF89}" type="presOf" srcId="{7D1B0E75-BFF2-4759-89D5-E0B4D2A4D802}" destId="{3F281713-5113-4538-939B-F2BCED4831C1}" srcOrd="0" destOrd="0" presId="urn:microsoft.com/office/officeart/2005/8/layout/bProcess4"/>
    <dgm:cxn modelId="{F2F47ABC-52FB-4DB9-8221-3D3E483FC024}" type="presOf" srcId="{B828F139-1BCF-4644-8690-C92D39CD1B36}" destId="{388F2877-70E7-4037-941E-CD2320CD99DF}" srcOrd="0" destOrd="0" presId="urn:microsoft.com/office/officeart/2005/8/layout/bProcess4"/>
    <dgm:cxn modelId="{5361B8F7-99E2-4E6B-A49F-3896DB2B8A57}" type="presOf" srcId="{25C58D4B-3A17-4316-937F-6FB9B96E1067}" destId="{5F8B6C5D-AD95-4538-BB09-28E74245D845}" srcOrd="0" destOrd="0" presId="urn:microsoft.com/office/officeart/2005/8/layout/bProcess4"/>
    <dgm:cxn modelId="{2B123272-AD0C-435A-919B-622222D129F4}" type="presOf" srcId="{12CE4C58-D31F-401E-9D26-BAE0D2E6DD09}" destId="{21FFC39D-4725-43B5-9F60-00D513554750}" srcOrd="0" destOrd="0" presId="urn:microsoft.com/office/officeart/2005/8/layout/bProcess4"/>
    <dgm:cxn modelId="{06674DCC-57E8-42DF-9E37-27CC9BAC1C17}" type="presOf" srcId="{EF60CB35-E205-42A6-B1AE-E12940369674}" destId="{75F58912-47C5-42E3-89D9-3C6D206962A5}" srcOrd="0" destOrd="0" presId="urn:microsoft.com/office/officeart/2005/8/layout/bProcess4"/>
    <dgm:cxn modelId="{F28D6D3F-78B1-43CC-94E4-4C4D0E10A5FF}" type="presOf" srcId="{E78218BD-7446-4AC8-9DD8-CFA5A967972E}" destId="{9B9D0793-97C3-48B6-981A-028F19B50500}" srcOrd="0" destOrd="0" presId="urn:microsoft.com/office/officeart/2005/8/layout/bProcess4"/>
    <dgm:cxn modelId="{3FE4AC7A-8A61-4761-A204-0D2BB7FC2458}" srcId="{D3AFF37C-FEF4-4C99-A02B-E372877BB258}" destId="{12CE4C58-D31F-401E-9D26-BAE0D2E6DD09}" srcOrd="3" destOrd="0" parTransId="{F31ABFF3-8F12-48BE-88AE-7C7DE86C9450}" sibTransId="{F68CE78D-4B73-4D41-B238-BFE9DCE25C7E}"/>
    <dgm:cxn modelId="{FD1B6930-9353-42FB-AF5F-0E8606936C51}" type="presOf" srcId="{19BF8CAB-29C4-40B1-8E1D-CE7E699BFAF6}" destId="{49D553A4-1D89-432D-BCCF-EE797D8E320E}" srcOrd="0" destOrd="0" presId="urn:microsoft.com/office/officeart/2005/8/layout/bProcess4"/>
    <dgm:cxn modelId="{9065E354-CD15-4DAA-9B73-4F16D31349EB}" srcId="{D3AFF37C-FEF4-4C99-A02B-E372877BB258}" destId="{B9137F94-CC02-4886-8E80-D1C165543D6A}" srcOrd="5" destOrd="0" parTransId="{7C9AE78E-8EB6-4921-BA30-651C45AB4B89}" sibTransId="{EF60CB35-E205-42A6-B1AE-E12940369674}"/>
    <dgm:cxn modelId="{7E7F81F1-3AE2-4A97-A0C9-7A811B986E4F}" type="presOf" srcId="{B9137F94-CC02-4886-8E80-D1C165543D6A}" destId="{9A03000C-1097-4B01-9D39-119D68D1791B}" srcOrd="0" destOrd="0" presId="urn:microsoft.com/office/officeart/2005/8/layout/bProcess4"/>
    <dgm:cxn modelId="{83BECC25-DB0A-47BE-9C59-1FEBC947B3D5}" srcId="{D3AFF37C-FEF4-4C99-A02B-E372877BB258}" destId="{4CD037AB-1EAC-4E3C-A1D2-ED3E5CBF0511}" srcOrd="2" destOrd="0" parTransId="{0D6F772B-1CB4-4700-BADD-ECBF33E4F7B6}" sibTransId="{B828F139-1BCF-4644-8690-C92D39CD1B36}"/>
    <dgm:cxn modelId="{6FA256C5-5057-4391-B534-9BB235DEB692}" srcId="{D3AFF37C-FEF4-4C99-A02B-E372877BB258}" destId="{E78218BD-7446-4AC8-9DD8-CFA5A967972E}" srcOrd="6" destOrd="0" parTransId="{DD46A609-D634-4A40-B01F-BA4EEADDCD5E}" sibTransId="{ED41B240-0F01-464A-868C-4687A8182726}"/>
    <dgm:cxn modelId="{8E03A2BD-D957-47B5-89EC-F9644DCAC91C}" srcId="{D3AFF37C-FEF4-4C99-A02B-E372877BB258}" destId="{19BF8CAB-29C4-40B1-8E1D-CE7E699BFAF6}" srcOrd="0" destOrd="0" parTransId="{2648E7A3-BD33-4C18-A96C-E101B5353AD3}" sibTransId="{498F8501-B332-40E4-B68F-45525EE96AC9}"/>
    <dgm:cxn modelId="{650012DA-DA73-426E-9606-7894795C4A64}" type="presOf" srcId="{B3A24E22-2AD5-4F71-AB7C-9FB5C33793D8}" destId="{B1643A3C-A687-4C30-8353-F93554E2FDA8}" srcOrd="0" destOrd="0" presId="urn:microsoft.com/office/officeart/2005/8/layout/bProcess4"/>
    <dgm:cxn modelId="{B92D9F79-8E62-4398-94F7-4F96F29CCA37}" srcId="{D3AFF37C-FEF4-4C99-A02B-E372877BB258}" destId="{49B83CEB-FE14-48B4-9198-2D5517279631}" srcOrd="7" destOrd="0" parTransId="{59AF3793-C9D6-474D-B0FE-1B77D2B6BF58}" sibTransId="{B3A24E22-2AD5-4F71-AB7C-9FB5C33793D8}"/>
    <dgm:cxn modelId="{18DBC068-16C7-4662-A85A-F1CA025D481C}" type="presOf" srcId="{ED41B240-0F01-464A-868C-4687A8182726}" destId="{87213612-DC5F-438C-9274-54EFD7983DC8}" srcOrd="0" destOrd="0" presId="urn:microsoft.com/office/officeart/2005/8/layout/bProcess4"/>
    <dgm:cxn modelId="{9E85B804-12AE-4548-9D3F-18047C7568AD}" type="presOf" srcId="{3B9CDCB1-8E3A-4019-8BB0-25BCC10C0DD6}" destId="{F12BC70E-DD53-4D8C-954C-A9B077D38E0D}" srcOrd="0" destOrd="0" presId="urn:microsoft.com/office/officeart/2005/8/layout/bProcess4"/>
    <dgm:cxn modelId="{35D3D5DF-6B05-4D9A-8F0E-78F9A6DB884B}" srcId="{D3AFF37C-FEF4-4C99-A02B-E372877BB258}" destId="{3B9CDCB1-8E3A-4019-8BB0-25BCC10C0DD6}" srcOrd="1" destOrd="0" parTransId="{047A37F5-FF03-4421-860C-AF66DE016BC8}" sibTransId="{999CAE63-F658-471B-BA38-483AA76EF8E1}"/>
    <dgm:cxn modelId="{48D206CF-CAC6-41A8-A022-405BCBFAF0F7}" type="presParOf" srcId="{E43E246A-0C0A-44CC-896D-030EA134533F}" destId="{A2A5F486-BA42-410D-B8E2-B09BEF3C8B01}" srcOrd="0" destOrd="0" presId="urn:microsoft.com/office/officeart/2005/8/layout/bProcess4"/>
    <dgm:cxn modelId="{A075FAC8-E813-4866-BFF7-D6C972F52B15}" type="presParOf" srcId="{A2A5F486-BA42-410D-B8E2-B09BEF3C8B01}" destId="{08925012-D1AD-48AE-ABF5-7BAC47EBAB25}" srcOrd="0" destOrd="0" presId="urn:microsoft.com/office/officeart/2005/8/layout/bProcess4"/>
    <dgm:cxn modelId="{E957C4E8-3EA1-4D37-AE82-77B7CAC34A82}" type="presParOf" srcId="{A2A5F486-BA42-410D-B8E2-B09BEF3C8B01}" destId="{49D553A4-1D89-432D-BCCF-EE797D8E320E}" srcOrd="1" destOrd="0" presId="urn:microsoft.com/office/officeart/2005/8/layout/bProcess4"/>
    <dgm:cxn modelId="{994D7374-526D-415F-9AF2-58F560CE8AFB}" type="presParOf" srcId="{E43E246A-0C0A-44CC-896D-030EA134533F}" destId="{B3942E53-E3AC-42C2-8001-8DF75AACD646}" srcOrd="1" destOrd="0" presId="urn:microsoft.com/office/officeart/2005/8/layout/bProcess4"/>
    <dgm:cxn modelId="{095D1FB2-5EA2-496D-811C-BD57AA46EEC8}" type="presParOf" srcId="{E43E246A-0C0A-44CC-896D-030EA134533F}" destId="{FF31225A-AFEF-4EE2-A928-139095D09BEF}" srcOrd="2" destOrd="0" presId="urn:microsoft.com/office/officeart/2005/8/layout/bProcess4"/>
    <dgm:cxn modelId="{1015F457-BCC2-4417-AE83-ECCEE55F2EF4}" type="presParOf" srcId="{FF31225A-AFEF-4EE2-A928-139095D09BEF}" destId="{8980B9E3-F0E9-4A5E-A43E-2C379FD19DDA}" srcOrd="0" destOrd="0" presId="urn:microsoft.com/office/officeart/2005/8/layout/bProcess4"/>
    <dgm:cxn modelId="{ACB0A8CD-24E3-4191-9963-35E0E55A0157}" type="presParOf" srcId="{FF31225A-AFEF-4EE2-A928-139095D09BEF}" destId="{F12BC70E-DD53-4D8C-954C-A9B077D38E0D}" srcOrd="1" destOrd="0" presId="urn:microsoft.com/office/officeart/2005/8/layout/bProcess4"/>
    <dgm:cxn modelId="{2A33A3E9-E20C-4F25-8404-50E6B0AFEFB6}" type="presParOf" srcId="{E43E246A-0C0A-44CC-896D-030EA134533F}" destId="{984A8137-2D91-4D19-92D7-9DD19754384C}" srcOrd="3" destOrd="0" presId="urn:microsoft.com/office/officeart/2005/8/layout/bProcess4"/>
    <dgm:cxn modelId="{ECB315FB-209A-4CCE-BA54-C1215A4D9B65}" type="presParOf" srcId="{E43E246A-0C0A-44CC-896D-030EA134533F}" destId="{0D365AD6-52E2-42DA-894E-C94CC41195EA}" srcOrd="4" destOrd="0" presId="urn:microsoft.com/office/officeart/2005/8/layout/bProcess4"/>
    <dgm:cxn modelId="{F1C235FA-2B4F-4FA1-BFE8-D5939F561EDC}" type="presParOf" srcId="{0D365AD6-52E2-42DA-894E-C94CC41195EA}" destId="{E6C83DE5-EE1E-4971-9759-AB8B78843CE2}" srcOrd="0" destOrd="0" presId="urn:microsoft.com/office/officeart/2005/8/layout/bProcess4"/>
    <dgm:cxn modelId="{D0E6B401-CCDF-47DA-BF1C-FE26B8B675EE}" type="presParOf" srcId="{0D365AD6-52E2-42DA-894E-C94CC41195EA}" destId="{7AE6D8A8-C88E-45BE-8BF4-2BF21C4EA3E4}" srcOrd="1" destOrd="0" presId="urn:microsoft.com/office/officeart/2005/8/layout/bProcess4"/>
    <dgm:cxn modelId="{721EA95E-10BB-4F95-9B02-3CF197AC67A9}" type="presParOf" srcId="{E43E246A-0C0A-44CC-896D-030EA134533F}" destId="{388F2877-70E7-4037-941E-CD2320CD99DF}" srcOrd="5" destOrd="0" presId="urn:microsoft.com/office/officeart/2005/8/layout/bProcess4"/>
    <dgm:cxn modelId="{65F95DAE-80EA-44C2-9791-A450477576CB}" type="presParOf" srcId="{E43E246A-0C0A-44CC-896D-030EA134533F}" destId="{60FCD065-61FF-43D2-A746-CCB7AA3D804E}" srcOrd="6" destOrd="0" presId="urn:microsoft.com/office/officeart/2005/8/layout/bProcess4"/>
    <dgm:cxn modelId="{7274CB16-9B3F-4460-9CF9-7B13F40BE442}" type="presParOf" srcId="{60FCD065-61FF-43D2-A746-CCB7AA3D804E}" destId="{AECB59AA-BA06-47BC-9646-8C978B7321B7}" srcOrd="0" destOrd="0" presId="urn:microsoft.com/office/officeart/2005/8/layout/bProcess4"/>
    <dgm:cxn modelId="{AA702B70-B892-4A9A-9087-A74AB35F7C01}" type="presParOf" srcId="{60FCD065-61FF-43D2-A746-CCB7AA3D804E}" destId="{21FFC39D-4725-43B5-9F60-00D513554750}" srcOrd="1" destOrd="0" presId="urn:microsoft.com/office/officeart/2005/8/layout/bProcess4"/>
    <dgm:cxn modelId="{5B84B648-864F-4EB6-84CC-003F35734168}" type="presParOf" srcId="{E43E246A-0C0A-44CC-896D-030EA134533F}" destId="{E409D9A7-4715-4FFF-A6DC-B06388E550DA}" srcOrd="7" destOrd="0" presId="urn:microsoft.com/office/officeart/2005/8/layout/bProcess4"/>
    <dgm:cxn modelId="{6BA1B80C-C5CD-467C-A1CE-7ED8F6828562}" type="presParOf" srcId="{E43E246A-0C0A-44CC-896D-030EA134533F}" destId="{F18CED06-AEE7-490E-A6E2-38EFBFE996B1}" srcOrd="8" destOrd="0" presId="urn:microsoft.com/office/officeart/2005/8/layout/bProcess4"/>
    <dgm:cxn modelId="{5D2EFF24-926C-4D59-89E4-15A8BD8447DF}" type="presParOf" srcId="{F18CED06-AEE7-490E-A6E2-38EFBFE996B1}" destId="{04B35D77-C0A1-4C2D-8533-7CA85926AFFC}" srcOrd="0" destOrd="0" presId="urn:microsoft.com/office/officeart/2005/8/layout/bProcess4"/>
    <dgm:cxn modelId="{8DB6F8F0-4CEC-4C20-AFD5-77B2E7E4CF62}" type="presParOf" srcId="{F18CED06-AEE7-490E-A6E2-38EFBFE996B1}" destId="{5F8B6C5D-AD95-4538-BB09-28E74245D845}" srcOrd="1" destOrd="0" presId="urn:microsoft.com/office/officeart/2005/8/layout/bProcess4"/>
    <dgm:cxn modelId="{4EBAA4F6-CF2C-49B2-A0FA-08DA62F4331B}" type="presParOf" srcId="{E43E246A-0C0A-44CC-896D-030EA134533F}" destId="{F73960B5-66C7-400D-99C6-EA5B0738D0D5}" srcOrd="9" destOrd="0" presId="urn:microsoft.com/office/officeart/2005/8/layout/bProcess4"/>
    <dgm:cxn modelId="{E15CE3AC-3C1B-4FDF-ABD5-FE9CEB60EF86}" type="presParOf" srcId="{E43E246A-0C0A-44CC-896D-030EA134533F}" destId="{E1099088-940F-45D0-B1DE-393295DC5A64}" srcOrd="10" destOrd="0" presId="urn:microsoft.com/office/officeart/2005/8/layout/bProcess4"/>
    <dgm:cxn modelId="{A21FCE26-1F0F-4B10-BFA4-765D793B1C55}" type="presParOf" srcId="{E1099088-940F-45D0-B1DE-393295DC5A64}" destId="{67B8D52C-9460-4D03-B631-DA71AEE8BD81}" srcOrd="0" destOrd="0" presId="urn:microsoft.com/office/officeart/2005/8/layout/bProcess4"/>
    <dgm:cxn modelId="{BAEA1931-8127-4949-AEFF-9200381745E2}" type="presParOf" srcId="{E1099088-940F-45D0-B1DE-393295DC5A64}" destId="{9A03000C-1097-4B01-9D39-119D68D1791B}" srcOrd="1" destOrd="0" presId="urn:microsoft.com/office/officeart/2005/8/layout/bProcess4"/>
    <dgm:cxn modelId="{39D9C3E3-7C44-4593-AA02-908842D5C1D5}" type="presParOf" srcId="{E43E246A-0C0A-44CC-896D-030EA134533F}" destId="{75F58912-47C5-42E3-89D9-3C6D206962A5}" srcOrd="11" destOrd="0" presId="urn:microsoft.com/office/officeart/2005/8/layout/bProcess4"/>
    <dgm:cxn modelId="{5DB665A2-1CD1-4376-B0C2-72BBD2705932}" type="presParOf" srcId="{E43E246A-0C0A-44CC-896D-030EA134533F}" destId="{E22DB7D7-6A53-48FA-9B3A-406381A6C079}" srcOrd="12" destOrd="0" presId="urn:microsoft.com/office/officeart/2005/8/layout/bProcess4"/>
    <dgm:cxn modelId="{558B8D46-40FB-42C7-B1B3-959B559901CA}" type="presParOf" srcId="{E22DB7D7-6A53-48FA-9B3A-406381A6C079}" destId="{71101C6A-8567-4C2F-B093-42D3FB4A6271}" srcOrd="0" destOrd="0" presId="urn:microsoft.com/office/officeart/2005/8/layout/bProcess4"/>
    <dgm:cxn modelId="{4E1BB3C2-97EE-4000-A345-09D7702DCCF7}" type="presParOf" srcId="{E22DB7D7-6A53-48FA-9B3A-406381A6C079}" destId="{9B9D0793-97C3-48B6-981A-028F19B50500}" srcOrd="1" destOrd="0" presId="urn:microsoft.com/office/officeart/2005/8/layout/bProcess4"/>
    <dgm:cxn modelId="{BC8614ED-9AA3-47AC-8B8D-2E9FA2F49382}" type="presParOf" srcId="{E43E246A-0C0A-44CC-896D-030EA134533F}" destId="{87213612-DC5F-438C-9274-54EFD7983DC8}" srcOrd="13" destOrd="0" presId="urn:microsoft.com/office/officeart/2005/8/layout/bProcess4"/>
    <dgm:cxn modelId="{77D26A73-A9DE-4472-A3A7-4AA29A7D7889}" type="presParOf" srcId="{E43E246A-0C0A-44CC-896D-030EA134533F}" destId="{D9F64962-0024-4DAD-9002-09BBC667351E}" srcOrd="14" destOrd="0" presId="urn:microsoft.com/office/officeart/2005/8/layout/bProcess4"/>
    <dgm:cxn modelId="{8D52683B-CB25-459A-816A-56C1531808D6}" type="presParOf" srcId="{D9F64962-0024-4DAD-9002-09BBC667351E}" destId="{26F92990-73C5-4487-A6F7-44A4986E186C}" srcOrd="0" destOrd="0" presId="urn:microsoft.com/office/officeart/2005/8/layout/bProcess4"/>
    <dgm:cxn modelId="{5096B79D-3D33-437B-A978-C30D1F040B82}" type="presParOf" srcId="{D9F64962-0024-4DAD-9002-09BBC667351E}" destId="{3CFC2E09-6CE4-41C7-BB5F-DB97CAF0ADC2}" srcOrd="1" destOrd="0" presId="urn:microsoft.com/office/officeart/2005/8/layout/bProcess4"/>
    <dgm:cxn modelId="{C151D48A-C830-4967-9155-FB1551DAB0DD}" type="presParOf" srcId="{E43E246A-0C0A-44CC-896D-030EA134533F}" destId="{B1643A3C-A687-4C30-8353-F93554E2FDA8}" srcOrd="15" destOrd="0" presId="urn:microsoft.com/office/officeart/2005/8/layout/bProcess4"/>
    <dgm:cxn modelId="{FB1591CE-A162-44A6-BEB4-2EFC78786E68}" type="presParOf" srcId="{E43E246A-0C0A-44CC-896D-030EA134533F}" destId="{E434A58D-3327-447B-AE07-64EE70C791E5}" srcOrd="16" destOrd="0" presId="urn:microsoft.com/office/officeart/2005/8/layout/bProcess4"/>
    <dgm:cxn modelId="{4AB78675-F3C9-463C-B399-F0541CF1A6AC}" type="presParOf" srcId="{E434A58D-3327-447B-AE07-64EE70C791E5}" destId="{69D681EE-2B7E-4555-836D-3C7599D70DDF}" srcOrd="0" destOrd="0" presId="urn:microsoft.com/office/officeart/2005/8/layout/bProcess4"/>
    <dgm:cxn modelId="{750804F9-55C7-4E5D-A9A3-A78F794ECAB4}" type="presParOf" srcId="{E434A58D-3327-447B-AE07-64EE70C791E5}" destId="{3F281713-5113-4538-939B-F2BCED4831C1}" srcOrd="1" destOrd="0" presId="urn:microsoft.com/office/officeart/2005/8/layout/b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CC8F58-A70F-4C06-BF91-B764F243EF5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D8CE01-91E1-405A-8D21-B6AFEA6D779C}">
      <dgm:prSet/>
      <dgm:spPr/>
      <dgm:t>
        <a:bodyPr/>
        <a:lstStyle/>
        <a:p>
          <a:pPr rtl="0"/>
          <a:r>
            <a:rPr lang="ru-RU" dirty="0" smtClean="0"/>
            <a:t>Ресурсы</a:t>
          </a:r>
          <a:endParaRPr lang="ru-RU" dirty="0"/>
        </a:p>
      </dgm:t>
    </dgm:pt>
    <dgm:pt modelId="{AD1300D3-826E-4D17-904B-FD0EA6308E53}" type="parTrans" cxnId="{67A146D4-8910-4F85-AAC3-1024AAAEC1BA}">
      <dgm:prSet/>
      <dgm:spPr/>
      <dgm:t>
        <a:bodyPr/>
        <a:lstStyle/>
        <a:p>
          <a:endParaRPr lang="ru-RU"/>
        </a:p>
      </dgm:t>
    </dgm:pt>
    <dgm:pt modelId="{96BC6B5F-7585-41F9-A821-E2475034A33C}" type="sibTrans" cxnId="{67A146D4-8910-4F85-AAC3-1024AAAEC1BA}">
      <dgm:prSet/>
      <dgm:spPr/>
      <dgm:t>
        <a:bodyPr/>
        <a:lstStyle/>
        <a:p>
          <a:endParaRPr lang="ru-RU"/>
        </a:p>
      </dgm:t>
    </dgm:pt>
    <dgm:pt modelId="{CFA3E557-013F-4961-B643-DDEC4C1BC3B7}" type="pres">
      <dgm:prSet presAssocID="{9DCC8F58-A70F-4C06-BF91-B764F243EF5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8AB184F-C8DB-43CF-A8AE-0E98B70B36C2}" type="pres">
      <dgm:prSet presAssocID="{3CD8CE01-91E1-405A-8D21-B6AFEA6D779C}" presName="compNode" presStyleCnt="0"/>
      <dgm:spPr/>
    </dgm:pt>
    <dgm:pt modelId="{6345DDEF-84F7-43A7-A7AE-7D1B3A100F50}" type="pres">
      <dgm:prSet presAssocID="{3CD8CE01-91E1-405A-8D21-B6AFEA6D779C}" presName="dummyConnPt" presStyleCnt="0"/>
      <dgm:spPr/>
    </dgm:pt>
    <dgm:pt modelId="{669DCD96-EBAA-4CAE-BCF2-1FB5268B2EDD}" type="pres">
      <dgm:prSet presAssocID="{3CD8CE01-91E1-405A-8D21-B6AFEA6D779C}" presName="node" presStyleLbl="node1" presStyleIdx="0" presStyleCnt="1" custScaleX="290398" custScaleY="215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A146D4-8910-4F85-AAC3-1024AAAEC1BA}" srcId="{9DCC8F58-A70F-4C06-BF91-B764F243EF50}" destId="{3CD8CE01-91E1-405A-8D21-B6AFEA6D779C}" srcOrd="0" destOrd="0" parTransId="{AD1300D3-826E-4D17-904B-FD0EA6308E53}" sibTransId="{96BC6B5F-7585-41F9-A821-E2475034A33C}"/>
    <dgm:cxn modelId="{0D735F3F-E252-42EB-BC77-2BAEF4092DD0}" type="presOf" srcId="{3CD8CE01-91E1-405A-8D21-B6AFEA6D779C}" destId="{669DCD96-EBAA-4CAE-BCF2-1FB5268B2EDD}" srcOrd="0" destOrd="0" presId="urn:microsoft.com/office/officeart/2005/8/layout/bProcess4"/>
    <dgm:cxn modelId="{B21B89C3-0C0D-49AF-BD5E-CDBC861E1948}" type="presOf" srcId="{9DCC8F58-A70F-4C06-BF91-B764F243EF50}" destId="{CFA3E557-013F-4961-B643-DDEC4C1BC3B7}" srcOrd="0" destOrd="0" presId="urn:microsoft.com/office/officeart/2005/8/layout/bProcess4"/>
    <dgm:cxn modelId="{BCCD1CB8-F3D0-4FEE-959E-E6AEC2B13AF7}" type="presParOf" srcId="{CFA3E557-013F-4961-B643-DDEC4C1BC3B7}" destId="{A8AB184F-C8DB-43CF-A8AE-0E98B70B36C2}" srcOrd="0" destOrd="0" presId="urn:microsoft.com/office/officeart/2005/8/layout/bProcess4"/>
    <dgm:cxn modelId="{E6684FC2-C389-401A-8CA8-2353FBB0095D}" type="presParOf" srcId="{A8AB184F-C8DB-43CF-A8AE-0E98B70B36C2}" destId="{6345DDEF-84F7-43A7-A7AE-7D1B3A100F50}" srcOrd="0" destOrd="0" presId="urn:microsoft.com/office/officeart/2005/8/layout/bProcess4"/>
    <dgm:cxn modelId="{171FA89B-0AA8-4252-AA77-015C2F18183C}" type="presParOf" srcId="{A8AB184F-C8DB-43CF-A8AE-0E98B70B36C2}" destId="{669DCD96-EBAA-4CAE-BCF2-1FB5268B2EDD}" srcOrd="1" destOrd="0" presId="urn:microsoft.com/office/officeart/2005/8/layout/b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F4B423-B434-42F4-833C-BDA30AB998EC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E38848-E8E8-4D4F-9124-FA5895C9DBB6}">
      <dgm:prSet/>
      <dgm:spPr/>
      <dgm:t>
        <a:bodyPr/>
        <a:lstStyle/>
        <a:p>
          <a:pPr rtl="0"/>
          <a:r>
            <a:rPr lang="ru-RU" dirty="0" smtClean="0"/>
            <a:t>Факторы</a:t>
          </a:r>
          <a:endParaRPr lang="ru-RU" dirty="0"/>
        </a:p>
      </dgm:t>
    </dgm:pt>
    <dgm:pt modelId="{2A12FAD5-399D-41D1-AE8E-669739DD48CF}" type="parTrans" cxnId="{FE494A32-D7BA-47C0-91D5-302D6B6A3253}">
      <dgm:prSet/>
      <dgm:spPr/>
      <dgm:t>
        <a:bodyPr/>
        <a:lstStyle/>
        <a:p>
          <a:endParaRPr lang="ru-RU"/>
        </a:p>
      </dgm:t>
    </dgm:pt>
    <dgm:pt modelId="{8E17D185-45CF-47A4-A8AC-700F97506AFA}" type="sibTrans" cxnId="{FE494A32-D7BA-47C0-91D5-302D6B6A3253}">
      <dgm:prSet/>
      <dgm:spPr/>
      <dgm:t>
        <a:bodyPr/>
        <a:lstStyle/>
        <a:p>
          <a:endParaRPr lang="ru-RU"/>
        </a:p>
      </dgm:t>
    </dgm:pt>
    <dgm:pt modelId="{0FDB3776-6CFD-4E49-86E4-0294FF6129BD}" type="pres">
      <dgm:prSet presAssocID="{5CF4B423-B434-42F4-833C-BDA30AB998E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65851D3-AF40-478B-9636-DB5104E4443B}" type="pres">
      <dgm:prSet presAssocID="{09E38848-E8E8-4D4F-9124-FA5895C9DBB6}" presName="compNode" presStyleCnt="0"/>
      <dgm:spPr/>
    </dgm:pt>
    <dgm:pt modelId="{93B0C9DF-5954-411E-BBBC-EBE4EEA9ECB3}" type="pres">
      <dgm:prSet presAssocID="{09E38848-E8E8-4D4F-9124-FA5895C9DBB6}" presName="dummyConnPt" presStyleCnt="0"/>
      <dgm:spPr/>
    </dgm:pt>
    <dgm:pt modelId="{54FF8B19-C22D-4017-BB38-6476113CD4CD}" type="pres">
      <dgm:prSet presAssocID="{09E38848-E8E8-4D4F-9124-FA5895C9DBB6}" presName="node" presStyleLbl="node1" presStyleIdx="0" presStyleCnt="1" custScaleX="150588" custLinFactNeighborX="-32242" custLinFactNeighborY="-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2AF952-023F-450D-8813-F1F4AC83A557}" type="presOf" srcId="{5CF4B423-B434-42F4-833C-BDA30AB998EC}" destId="{0FDB3776-6CFD-4E49-86E4-0294FF6129BD}" srcOrd="0" destOrd="0" presId="urn:microsoft.com/office/officeart/2005/8/layout/bProcess4"/>
    <dgm:cxn modelId="{FE494A32-D7BA-47C0-91D5-302D6B6A3253}" srcId="{5CF4B423-B434-42F4-833C-BDA30AB998EC}" destId="{09E38848-E8E8-4D4F-9124-FA5895C9DBB6}" srcOrd="0" destOrd="0" parTransId="{2A12FAD5-399D-41D1-AE8E-669739DD48CF}" sibTransId="{8E17D185-45CF-47A4-A8AC-700F97506AFA}"/>
    <dgm:cxn modelId="{E2A0F4C0-1B54-4004-8882-7F4FAB5603A6}" type="presOf" srcId="{09E38848-E8E8-4D4F-9124-FA5895C9DBB6}" destId="{54FF8B19-C22D-4017-BB38-6476113CD4CD}" srcOrd="0" destOrd="0" presId="urn:microsoft.com/office/officeart/2005/8/layout/bProcess4"/>
    <dgm:cxn modelId="{7C8D8B61-FADB-45BD-80B6-82039C3DCB59}" type="presParOf" srcId="{0FDB3776-6CFD-4E49-86E4-0294FF6129BD}" destId="{D65851D3-AF40-478B-9636-DB5104E4443B}" srcOrd="0" destOrd="0" presId="urn:microsoft.com/office/officeart/2005/8/layout/bProcess4"/>
    <dgm:cxn modelId="{11CA818D-710A-4296-B85D-504E3F46DC1B}" type="presParOf" srcId="{D65851D3-AF40-478B-9636-DB5104E4443B}" destId="{93B0C9DF-5954-411E-BBBC-EBE4EEA9ECB3}" srcOrd="0" destOrd="0" presId="urn:microsoft.com/office/officeart/2005/8/layout/bProcess4"/>
    <dgm:cxn modelId="{57C5B00C-6A54-47BF-9B35-1CF22149AD8F}" type="presParOf" srcId="{D65851D3-AF40-478B-9636-DB5104E4443B}" destId="{54FF8B19-C22D-4017-BB38-6476113CD4CD}" srcOrd="1" destOrd="0" presId="urn:microsoft.com/office/officeart/2005/8/layout/bProcess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356328-28B6-44A6-BAD2-4DDA45306E05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AC9422-12B1-45A9-AC4A-D800F513F36A}">
      <dgm:prSet/>
      <dgm:spPr/>
      <dgm:t>
        <a:bodyPr/>
        <a:lstStyle/>
        <a:p>
          <a:pPr rtl="0"/>
          <a:r>
            <a:rPr lang="ru-RU" dirty="0" smtClean="0"/>
            <a:t>доходы</a:t>
          </a:r>
          <a:endParaRPr lang="ru-RU" dirty="0"/>
        </a:p>
      </dgm:t>
    </dgm:pt>
    <dgm:pt modelId="{9F87D40F-566A-4C22-A9EB-02B2C3A7E12D}" type="parTrans" cxnId="{4CC1B1BA-9F09-4C7D-B904-D98058F97A74}">
      <dgm:prSet/>
      <dgm:spPr/>
      <dgm:t>
        <a:bodyPr/>
        <a:lstStyle/>
        <a:p>
          <a:endParaRPr lang="ru-RU"/>
        </a:p>
      </dgm:t>
    </dgm:pt>
    <dgm:pt modelId="{94C4A539-35BC-48EA-8942-6613632FE91B}" type="sibTrans" cxnId="{4CC1B1BA-9F09-4C7D-B904-D98058F97A74}">
      <dgm:prSet/>
      <dgm:spPr/>
      <dgm:t>
        <a:bodyPr/>
        <a:lstStyle/>
        <a:p>
          <a:endParaRPr lang="ru-RU"/>
        </a:p>
      </dgm:t>
    </dgm:pt>
    <dgm:pt modelId="{34382BB5-1E3D-49B8-8B51-E74DB4F58F97}" type="pres">
      <dgm:prSet presAssocID="{D6356328-28B6-44A6-BAD2-4DDA45306E0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52920AE-B7E8-4D13-9168-1B4D1EF8CD24}" type="pres">
      <dgm:prSet presAssocID="{83AC9422-12B1-45A9-AC4A-D800F513F36A}" presName="compNode" presStyleCnt="0"/>
      <dgm:spPr/>
    </dgm:pt>
    <dgm:pt modelId="{D19D6A7D-CFA7-4BCC-B974-4FFC4E2BB2B0}" type="pres">
      <dgm:prSet presAssocID="{83AC9422-12B1-45A9-AC4A-D800F513F36A}" presName="dummyConnPt" presStyleCnt="0"/>
      <dgm:spPr/>
    </dgm:pt>
    <dgm:pt modelId="{43A7CE6A-AA9A-44CB-BAEA-2E60A441CA4E}" type="pres">
      <dgm:prSet presAssocID="{83AC9422-12B1-45A9-AC4A-D800F513F36A}" presName="node" presStyleLbl="node1" presStyleIdx="0" presStyleCnt="1" custScaleX="147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5E669-136B-47C8-8FB8-8EC2292E081D}" type="presOf" srcId="{D6356328-28B6-44A6-BAD2-4DDA45306E05}" destId="{34382BB5-1E3D-49B8-8B51-E74DB4F58F97}" srcOrd="0" destOrd="0" presId="urn:microsoft.com/office/officeart/2005/8/layout/bProcess4"/>
    <dgm:cxn modelId="{BDEBF40E-C7D8-4E18-9133-038C750491CC}" type="presOf" srcId="{83AC9422-12B1-45A9-AC4A-D800F513F36A}" destId="{43A7CE6A-AA9A-44CB-BAEA-2E60A441CA4E}" srcOrd="0" destOrd="0" presId="urn:microsoft.com/office/officeart/2005/8/layout/bProcess4"/>
    <dgm:cxn modelId="{4CC1B1BA-9F09-4C7D-B904-D98058F97A74}" srcId="{D6356328-28B6-44A6-BAD2-4DDA45306E05}" destId="{83AC9422-12B1-45A9-AC4A-D800F513F36A}" srcOrd="0" destOrd="0" parTransId="{9F87D40F-566A-4C22-A9EB-02B2C3A7E12D}" sibTransId="{94C4A539-35BC-48EA-8942-6613632FE91B}"/>
    <dgm:cxn modelId="{20452732-09CD-4A16-82D1-99DE3892FE39}" type="presParOf" srcId="{34382BB5-1E3D-49B8-8B51-E74DB4F58F97}" destId="{652920AE-B7E8-4D13-9168-1B4D1EF8CD24}" srcOrd="0" destOrd="0" presId="urn:microsoft.com/office/officeart/2005/8/layout/bProcess4"/>
    <dgm:cxn modelId="{3DCD3BB9-2B27-457B-B9EF-E2B4F118B397}" type="presParOf" srcId="{652920AE-B7E8-4D13-9168-1B4D1EF8CD24}" destId="{D19D6A7D-CFA7-4BCC-B974-4FFC4E2BB2B0}" srcOrd="0" destOrd="0" presId="urn:microsoft.com/office/officeart/2005/8/layout/bProcess4"/>
    <dgm:cxn modelId="{5A26D405-6F0A-460E-BBC1-6ACEF80D57DE}" type="presParOf" srcId="{652920AE-B7E8-4D13-9168-1B4D1EF8CD24}" destId="{43A7CE6A-AA9A-44CB-BAEA-2E60A441CA4E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A628B-5887-4D58-8ADA-6E10C5964646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0B6DE-A7A0-41BB-8E17-CE436DA219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77D8C-05C8-402A-BA55-37141E94FF6B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9C334-E860-42FE-BF07-ED12681DE2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E09E-B73F-41B8-82E7-61B0D7CB042B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3FF3-C082-40B1-B57D-7244D08955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6082F-123D-442F-9DC1-71A16AF99F6A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94CF7-8998-4B39-AAA3-FEBC681BED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0DD28-8A5A-4A31-9E19-855327CAEFE2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989E7-B14B-4FAE-8D3D-EB5CF5C8AA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7A48-D650-4390-BE6C-F6A7D69586C1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5C807-6408-4742-B796-766686A3AC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538A-DCD3-4EBF-93D4-53EBF7291C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BBA3-BEAB-46E5-AF45-8D3B16C0C772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30FE4-3BE0-460C-A392-8BC228E82BC7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F9015-1EDC-4540-8D02-E022539A89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746F9-F36D-41F1-9034-C7C36C45178C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02C-CA83-42FE-8CF4-7F77FF2190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3B73-1892-4F68-A6EA-D14777344A44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6F9E6-CE26-45DF-8410-EF2E5B1BFB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082D6-43FB-432F-9337-C94C9AE424EB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EFFF8-3464-481C-B8E6-C829123A16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266D6F5-C50A-4B80-953C-CF3B5EC2C525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2CD8476-5A6D-4EA3-8FB2-3694B50B25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41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autorun\&#1053;&#1072;&#1096;&#1080;%20&#1076;&#1086;&#1082;&#1091;&#1084;&#1077;&#1085;&#1090;&#1099;\&#1064;&#1082;&#1086;&#1083;&#1072;\&#1054;&#1090;&#1082;&#1088;&#1099;&#1090;&#1099;&#1081;%20&#1091;&#1088;&#1086;&#1082;%2010\051_Damian%20Luca%20-%20Unchaned%20Melody.mp3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autorun\&#1053;&#1072;&#1096;&#1080;%20&#1076;&#1086;&#1082;&#1091;&#1084;&#1077;&#1085;&#1090;&#1099;\&#1064;&#1082;&#1086;&#1083;&#1072;\&#1054;&#1090;&#1082;&#1088;&#1099;&#1090;&#1099;&#1081;%20&#1091;&#1088;&#1086;&#1082;%2010\020_Eric%20Simoni%20-%20Pop%20Corn.mp3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diagramColors" Target="../diagrams/colors7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12" Type="http://schemas.openxmlformats.org/officeDocument/2006/relationships/diagramQuickStyle" Target="../diagrams/quickStyle7.xml"/><Relationship Id="rId17" Type="http://schemas.openxmlformats.org/officeDocument/2006/relationships/diagramColors" Target="../diagrams/colors8.xml"/><Relationship Id="rId2" Type="http://schemas.openxmlformats.org/officeDocument/2006/relationships/diagramData" Target="../diagrams/data5.xml"/><Relationship Id="rId16" Type="http://schemas.openxmlformats.org/officeDocument/2006/relationships/diagramQuickStyle" Target="../diagrams/quickStyl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diagramLayout" Target="../diagrams/layout7.xml"/><Relationship Id="rId5" Type="http://schemas.openxmlformats.org/officeDocument/2006/relationships/diagramColors" Target="../diagrams/colors5.xml"/><Relationship Id="rId15" Type="http://schemas.openxmlformats.org/officeDocument/2006/relationships/diagramLayout" Target="../diagrams/layout8.xml"/><Relationship Id="rId10" Type="http://schemas.openxmlformats.org/officeDocument/2006/relationships/diagramData" Target="../diagrams/data7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Relationship Id="rId14" Type="http://schemas.openxmlformats.org/officeDocument/2006/relationships/diagramData" Target="../diagrams/data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3571875"/>
            <a:ext cx="5857875" cy="1714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Arial Black" pitchFamily="34" charset="0"/>
              </a:rPr>
              <a:t>Предпринимательство в экономической структуре общества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92D050"/>
                </a:solidFill>
              </a:rPr>
              <a:t>Производство, труд и технологии</a:t>
            </a:r>
            <a:endParaRPr lang="ru-RU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5" descr="IMAGE002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785938"/>
            <a:ext cx="2214563" cy="25161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smtClean="0">
                <a:solidFill>
                  <a:srgbClr val="FFFF00"/>
                </a:solidFill>
              </a:rPr>
              <a:t>Заниматься предпринимательством может  любой субъект права</a:t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Физическое лицо</a:t>
            </a:r>
            <a:endParaRPr lang="ru-RU" sz="3600">
              <a:solidFill>
                <a:srgbClr val="FFFF00"/>
              </a:solidFill>
            </a:endParaRPr>
          </a:p>
        </p:txBody>
      </p:sp>
      <p:pic>
        <p:nvPicPr>
          <p:cNvPr id="14340" name="Рисунок 6" descr="000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0"/>
            <a:ext cx="2365375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7" descr="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1357313"/>
            <a:ext cx="1857375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8" descr="3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3500438"/>
            <a:ext cx="1643062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86063" y="2428875"/>
            <a:ext cx="357187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chemeClr val="tx2"/>
                </a:solidFill>
                <a:latin typeface="Constantia" pitchFamily="18" charset="0"/>
                <a:cs typeface="Times New Roman" pitchFamily="18" charset="0"/>
              </a:rPr>
              <a:t>это любой свободный человек, гражданин данной страны, иностранец, даже лицо без гражданства, которое действует в экономике самостоятельно, обладает правом осуществлять хозяйственные мероприятия, вступать в хозяйственные отношения с  другими физическими лицами, так же как и с </a:t>
            </a:r>
          </a:p>
          <a:p>
            <a:pPr algn="just"/>
            <a:r>
              <a:rPr lang="ru-RU" sz="2000">
                <a:solidFill>
                  <a:schemeClr val="tx2"/>
                </a:solidFill>
                <a:latin typeface="Constantia" pitchFamily="18" charset="0"/>
                <a:cs typeface="Times New Roman" pitchFamily="18" charset="0"/>
              </a:rPr>
              <a:t>юридическими.</a:t>
            </a:r>
            <a:endParaRPr lang="ru-RU" sz="200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Юридическое лицо -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5363" name="Содержимое 3" descr="manlatesleep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500188"/>
            <a:ext cx="3143250" cy="3357562"/>
          </a:xfrm>
        </p:spPr>
      </p:pic>
      <p:pic>
        <p:nvPicPr>
          <p:cNvPr id="15364" name="Рисунок 5" descr="peo-woman_and_compute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4429125"/>
            <a:ext cx="32146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29063" y="1428750"/>
            <a:ext cx="47863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chemeClr val="tx2"/>
                </a:solidFill>
                <a:latin typeface="Constantia" pitchFamily="18" charset="0"/>
                <a:cs typeface="Times New Roman" pitchFamily="18" charset="0"/>
              </a:rPr>
              <a:t>- это уже организация, предприятие, фирма. Выступает как единый самостоятельный  носитель </a:t>
            </a:r>
          </a:p>
          <a:p>
            <a:pPr algn="just"/>
            <a:r>
              <a:rPr lang="ru-RU" sz="2000">
                <a:solidFill>
                  <a:schemeClr val="tx2"/>
                </a:solidFill>
                <a:latin typeface="Constantia" pitchFamily="18" charset="0"/>
                <a:cs typeface="Times New Roman" pitchFamily="18" charset="0"/>
              </a:rPr>
              <a:t>прав и обязанностей, имеет своё название, устав, юридический адрес, печать, расчётный счёт а банке. </a:t>
            </a:r>
          </a:p>
          <a:p>
            <a:pPr algn="just"/>
            <a:r>
              <a:rPr lang="ru-RU" sz="2000">
                <a:solidFill>
                  <a:schemeClr val="tx2"/>
                </a:solidFill>
                <a:latin typeface="Constantia" pitchFamily="18" charset="0"/>
                <a:cs typeface="Times New Roman" pitchFamily="18" charset="0"/>
              </a:rPr>
              <a:t>Юридическое лицо проходит государственную регистрацию и заноситься в государственный реестр. </a:t>
            </a:r>
            <a:endParaRPr lang="ru-RU" sz="200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Самостоятельность </a:t>
            </a:r>
          </a:p>
          <a:p>
            <a:pPr algn="ctr" eaLnBrk="1" hangingPunct="1"/>
            <a:r>
              <a:rPr lang="ru-RU" sz="3200" smtClean="0"/>
              <a:t>Инициативность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3200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Свободное предпринимательство</a:t>
            </a:r>
            <a:endParaRPr lang="ru-RU">
              <a:solidFill>
                <a:srgbClr val="FFFF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357290" y="2714620"/>
          <a:ext cx="657229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10800000" flipV="1">
            <a:off x="3071813" y="3857625"/>
            <a:ext cx="1428750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321175" y="4037013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00563" y="3857625"/>
            <a:ext cx="1714500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393407" y="5322094"/>
            <a:ext cx="357187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14688"/>
            <a:ext cx="8229600" cy="2881312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Что производить?</a:t>
            </a:r>
          </a:p>
          <a:p>
            <a:pPr algn="ctr" eaLnBrk="1" hangingPunct="1"/>
            <a:r>
              <a:rPr lang="ru-RU" sz="3200" smtClean="0"/>
              <a:t>Как производить?</a:t>
            </a:r>
          </a:p>
          <a:p>
            <a:pPr algn="ctr" eaLnBrk="1" hangingPunct="1"/>
            <a:r>
              <a:rPr lang="ru-RU" sz="3200" smtClean="0"/>
              <a:t>Для кого производить?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Рыночной</a:t>
            </a:r>
            <a:r>
              <a:rPr lang="ru-RU" smtClean="0"/>
              <a:t> - называют экономику, при которой производители, опираясь на спрос потребителей, сами решают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целеустремлённость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безграничная вера в свой продукт или вид услуг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постоянное стремление к реальным делам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изобретательность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упорство и настойчивость в достижении поставленной цели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нацеленность на успех и получение прибыли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понимание своих сильных и слабых сторон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готовность начать всё с самого начала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аналитический склад ума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FF00"/>
                </a:solidFill>
              </a:rPr>
              <a:t>Черты современного предпринимателя:</a:t>
            </a:r>
            <a:endParaRPr lang="ru-RU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500063" y="428625"/>
            <a:ext cx="828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67312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полная уверенность своим бизнесом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способность своим примером увлечь за собой других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желание всё сделать самому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практичность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внимание к деталям и незначительным нюансам в бизнесе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стремление постоянно развивать своё дело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понимание того, что главная роль в бизнесе всегда принадлежит потребителю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готовность пойти на риск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отсутствие страха перед трудностями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- желание хоть в чём-то быть впереди других.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3" descr="ani-bird_yellow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57438" y="1500188"/>
            <a:ext cx="5089525" cy="40719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Психогимнастика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15" name="051_Damian Luca - Unchaned Melod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786688" y="6000750"/>
            <a:ext cx="601662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84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i="1" smtClean="0"/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i="1" smtClean="0"/>
          </a:p>
          <a:p>
            <a:pPr algn="ctr" eaLnBrk="1" hangingPunct="1">
              <a:buFont typeface="Wingdings 2" pitchFamily="18" charset="2"/>
              <a:buNone/>
            </a:pPr>
            <a:endParaRPr lang="ru-RU" b="1" i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b="1" i="1" smtClean="0"/>
              <a:t> Только про того можно сказать, что он добился успеха, кто сумел воспользоваться его плодами.</a:t>
            </a:r>
            <a:br>
              <a:rPr lang="ru-RU" b="1" i="1" smtClean="0"/>
            </a:br>
            <a:r>
              <a:rPr lang="ru-RU" b="1" i="1" smtClean="0"/>
              <a:t>							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i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b="1" i="1" smtClean="0"/>
              <a:t>							Вовенарг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«Не зарывай свои таланты»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4" name="020_Eric Simoni - Pop Cor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75" y="6072188"/>
            <a:ext cx="50006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numSld="7">
                <p:cTn id="2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643313"/>
            <a:ext cx="8229600" cy="2452687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1– коммерция;</a:t>
            </a:r>
            <a:br>
              <a:rPr lang="ru-RU" sz="3200" dirty="0" smtClean="0"/>
            </a:br>
            <a:r>
              <a:rPr lang="ru-RU" sz="3200" dirty="0" smtClean="0"/>
              <a:t>2– маркетинг;</a:t>
            </a:r>
            <a:br>
              <a:rPr lang="ru-RU" sz="3200" dirty="0" smtClean="0"/>
            </a:br>
            <a:r>
              <a:rPr lang="ru-RU" sz="3200" dirty="0" smtClean="0"/>
              <a:t>3– предпринимательство.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/>
              <a:t>правильный ответ под номером 3,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15716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smtClean="0">
                <a:solidFill>
                  <a:srgbClr val="FFFF00"/>
                </a:solidFill>
              </a:rPr>
              <a:t>1. </a:t>
            </a:r>
            <a:r>
              <a:rPr lang="ru-RU" sz="3100" b="1" smtClean="0">
                <a:solidFill>
                  <a:schemeClr val="tx1"/>
                </a:solidFill>
              </a:rPr>
              <a:t>Самостоятельная инициативная деятельность граждан и их объединений, осуществляемая на свой страх и риск, под собственную имущественную ответственность с целью получения прибыли, называется:</a:t>
            </a:r>
            <a:br>
              <a:rPr lang="ru-RU" sz="3100" b="1" smtClean="0">
                <a:solidFill>
                  <a:schemeClr val="tx1"/>
                </a:solidFill>
              </a:rPr>
            </a:br>
            <a:endParaRPr lang="ru-RU" sz="31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673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  2. </a:t>
            </a:r>
            <a:r>
              <a:rPr lang="ru-RU" sz="2800" dirty="0" smtClean="0">
                <a:solidFill>
                  <a:srgbClr val="FFFF00"/>
                </a:solidFill>
              </a:rPr>
              <a:t>Как называется финансовая несостоятельность, сопровождающаяся прекращением хозяйственной деятельности и выплатами по долговым обязательствам, а также последующее объявление судом несостоятельности?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sz="3200" dirty="0" smtClean="0"/>
              <a:t>1– коммерция;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2– убыточность;</a:t>
            </a:r>
            <a:br>
              <a:rPr lang="ru-RU" sz="3200" dirty="0" smtClean="0"/>
            </a:br>
            <a:r>
              <a:rPr lang="ru-RU" sz="3200" dirty="0" smtClean="0"/>
              <a:t>3– банкротство.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Правильный ответ  3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76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Когда возникло предпринимательство?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357313"/>
            <a:ext cx="3929062" cy="4071937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3214688"/>
            <a:ext cx="4059238" cy="2881312"/>
          </a:xfrm>
        </p:spPr>
        <p:txBody>
          <a:bodyPr/>
          <a:lstStyle/>
          <a:p>
            <a:pPr eaLnBrk="1" hangingPunct="1"/>
            <a:r>
              <a:rPr lang="ru-RU" smtClean="0"/>
              <a:t>Существовало в виде торговли и промыслов</a:t>
            </a:r>
          </a:p>
          <a:p>
            <a:pPr eaLnBrk="1" hangingPunct="1">
              <a:buFontTx/>
              <a:buChar char="-"/>
            </a:pPr>
            <a:r>
              <a:rPr lang="ru-RU" smtClean="0"/>
              <a:t>Звероловства</a:t>
            </a:r>
          </a:p>
          <a:p>
            <a:pPr eaLnBrk="1" hangingPunct="1">
              <a:buFontTx/>
              <a:buChar char="-"/>
            </a:pPr>
            <a:r>
              <a:rPr lang="ru-RU" smtClean="0"/>
              <a:t>Бортничества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57750" y="1643063"/>
            <a:ext cx="3929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Ещё во времена Киевской Руси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52875"/>
          </a:xfrm>
        </p:spPr>
        <p:txBody>
          <a:bodyPr/>
          <a:lstStyle/>
          <a:p>
            <a:pPr eaLnBrk="1" hangingPunct="1"/>
            <a:r>
              <a:rPr lang="ru-RU" smtClean="0"/>
              <a:t>1- любой свободный человек</a:t>
            </a:r>
          </a:p>
          <a:p>
            <a:pPr eaLnBrk="1" hangingPunct="1"/>
            <a:r>
              <a:rPr lang="ru-RU" smtClean="0"/>
              <a:t>2- только гражданин страны, в которой он ведёт предпринимательскую деятельность</a:t>
            </a:r>
          </a:p>
          <a:p>
            <a:pPr eaLnBrk="1" hangingPunct="1"/>
            <a:r>
              <a:rPr lang="ru-RU" smtClean="0"/>
              <a:t>3-  Хозяин фирмы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Правильный ответ  </a:t>
            </a:r>
            <a:r>
              <a:rPr lang="ru-RU" sz="4000" smtClean="0"/>
              <a:t>1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>3.  Кто является физическим лицом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529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Заспорили как-то три маркетолога.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 утверждал, что согласие покупателя заплатить запрашиваемую за товар цену зависит от покупательской способности клиента;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2 считал, что определяющим является потребность покупателя в данном товаре;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3 считал главным состояние рынка.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Правильный ответ 1, 2, 3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4. Кто из маркетологов был прав?</a:t>
            </a:r>
            <a:br>
              <a:rPr lang="ru-RU" smtClean="0">
                <a:solidFill>
                  <a:srgbClr val="FFFF00"/>
                </a:solidFill>
              </a:rPr>
            </a:b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428875"/>
            <a:ext cx="8229600" cy="3667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1 – стачным в заутюжку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2 – стачным вразутюдку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3 - Швом в подгибку с закрытым срезом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Правильный ответ  2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7049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5.  Средний шов спинки платья обрабатывается швом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43188"/>
            <a:ext cx="8229600" cy="3452812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1 – припуск</a:t>
            </a:r>
            <a:br>
              <a:rPr lang="ru-RU" sz="2800" smtClean="0"/>
            </a:br>
            <a:r>
              <a:rPr lang="ru-RU" sz="2800" smtClean="0"/>
              <a:t>2 – прибавка</a:t>
            </a:r>
            <a:br>
              <a:rPr lang="ru-RU" sz="2800" smtClean="0"/>
            </a:br>
            <a:r>
              <a:rPr lang="ru-RU" sz="2800" smtClean="0"/>
              <a:t>3 – поправка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800" smtClean="0"/>
          </a:p>
          <a:p>
            <a:pPr algn="ctr"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Правильный ответ  2</a:t>
            </a: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FF00"/>
                </a:solidFill>
              </a:rPr>
              <a:t>6. Как называется величина, учитываемая при конструировании  изделия, для свободы движения, дыхания и кровообращения</a:t>
            </a:r>
            <a:br>
              <a:rPr lang="ru-RU" sz="3200" smtClean="0">
                <a:solidFill>
                  <a:srgbClr val="FFFF00"/>
                </a:solidFill>
              </a:rPr>
            </a:br>
            <a:endParaRPr lang="ru-RU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500" y="1928813"/>
            <a:ext cx="822960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Первое – деньги;</a:t>
            </a:r>
            <a:br>
              <a:rPr lang="ru-RU" smtClean="0"/>
            </a:br>
            <a:r>
              <a:rPr lang="ru-RU" smtClean="0"/>
              <a:t>Второе – бизнес;</a:t>
            </a:r>
            <a:br>
              <a:rPr lang="ru-RU" smtClean="0"/>
            </a:br>
            <a:r>
              <a:rPr lang="ru-RU" smtClean="0"/>
              <a:t>Третье – предпринимательская активность.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Правильный ответ под номером 3, 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rgbClr val="FFFF00"/>
                </a:solidFill>
              </a:rPr>
              <a:t>7. Четвертый фактор производства, наряду с трудом, землей и капиталом – это:</a:t>
            </a: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3" y="3000375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Первое – технология;</a:t>
            </a:r>
            <a:br>
              <a:rPr lang="ru-RU" smtClean="0"/>
            </a:br>
            <a:r>
              <a:rPr lang="ru-RU" smtClean="0"/>
              <a:t>Второе – маркетинг;</a:t>
            </a:r>
            <a:br>
              <a:rPr lang="ru-RU" smtClean="0"/>
            </a:br>
            <a:r>
              <a:rPr lang="ru-RU" smtClean="0"/>
              <a:t>Третье – менеджмент.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Правильный ответ под номером 3, 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58162" cy="264796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FF00"/>
                </a:solidFill>
              </a:rPr>
              <a:t>8. Как называется совокупность принципов, методов, средств и форм управления ресурсами предприятия с целью повышения эффективности производства и получения прибыли?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3" y="2643188"/>
            <a:ext cx="8229600" cy="3857625"/>
          </a:xfrm>
        </p:spPr>
        <p:txBody>
          <a:bodyPr/>
          <a:lstStyle/>
          <a:p>
            <a:pPr eaLnBrk="1" hangingPunct="1"/>
            <a:r>
              <a:rPr lang="ru-RU" smtClean="0"/>
              <a:t>Первое – менеджер;</a:t>
            </a:r>
            <a:br>
              <a:rPr lang="ru-RU" smtClean="0"/>
            </a:br>
            <a:r>
              <a:rPr lang="ru-RU" smtClean="0"/>
              <a:t>Второе – хозяин;</a:t>
            </a:r>
            <a:br>
              <a:rPr lang="ru-RU" smtClean="0"/>
            </a:br>
            <a:r>
              <a:rPr lang="ru-RU" smtClean="0"/>
              <a:t>Третье – финансист.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Правильный ответ под номером 1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7859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FF00"/>
                </a:solidFill>
              </a:rPr>
              <a:t>9. Кто определяет цели, намечает планы, контролирует их выполнение, руководит работниками:</a:t>
            </a:r>
            <a:br>
              <a:rPr lang="ru-RU" sz="3200" smtClean="0">
                <a:solidFill>
                  <a:srgbClr val="FFFF00"/>
                </a:solidFill>
              </a:rPr>
            </a:b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Много прибыли – вы успешный предприниматель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Средняя величина прибыли – ваш потенциал требует совершенствования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Мало прибыли – ваши шансы стать предпринимателем не велики.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Вы в убытке? – вы банкрот!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Подведение  итогов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357166"/>
          <a:ext cx="8229600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750" y="152400"/>
            <a:ext cx="154305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71750" y="1500188"/>
            <a:ext cx="500063" cy="158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71750" y="2571750"/>
            <a:ext cx="50006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85794"/>
          <a:ext cx="8229600" cy="5429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Кто были первыми предпринимателями?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pPr eaLnBrk="1" hangingPunct="1"/>
            <a:r>
              <a:rPr lang="ru-RU" smtClean="0"/>
              <a:t>Русские купцы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Они торговали и в Византии, и на Кавказе, и в Багдаде.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571625"/>
            <a:ext cx="3643313" cy="2357438"/>
          </a:xfrm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071938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381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714375" y="5500688"/>
            <a:ext cx="7715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nstantia" pitchFamily="18" charset="0"/>
              </a:rPr>
              <a:t>Каждый фактор производства приносит своему владельцу доход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1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6215062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FF00"/>
                </a:solidFill>
              </a:rPr>
              <a:t>Организовать доходное производство может только предприниматель</a:t>
            </a:r>
          </a:p>
          <a:p>
            <a:pPr eaLnBrk="1" hangingPunct="1"/>
            <a:endParaRPr lang="ru-RU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ru-RU" sz="3200" smtClean="0">
                <a:solidFill>
                  <a:srgbClr val="FFFF00"/>
                </a:solidFill>
              </a:rPr>
              <a:t>Он заинтересован вложить свой капитал только в доходное дело</a:t>
            </a:r>
          </a:p>
          <a:p>
            <a:pPr eaLnBrk="1" hangingPunct="1"/>
            <a:endParaRPr lang="ru-RU" sz="3200" smtClean="0">
              <a:solidFill>
                <a:srgbClr val="FFFF00"/>
              </a:solidFill>
            </a:endParaRPr>
          </a:p>
          <a:p>
            <a:pPr eaLnBrk="1" hangingPunct="1"/>
            <a:r>
              <a:rPr lang="ru-RU" sz="3200" smtClean="0">
                <a:solidFill>
                  <a:srgbClr val="FFFF00"/>
                </a:solidFill>
              </a:rPr>
              <a:t>Он создаёт новые товары и услуги, внедряет новые технологии для более рационального использования природных, трудовых  и финансовых  ресурсов.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2786050" y="385762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786050" y="221455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643570" y="385762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70" y="542926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43570" y="228599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786050" y="542926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Схема 21"/>
          <p:cNvGraphicFramePr/>
          <p:nvPr/>
        </p:nvGraphicFramePr>
        <p:xfrm>
          <a:off x="642910" y="142852"/>
          <a:ext cx="1928826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 rot="5400000">
            <a:off x="1464447" y="132157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Схема 27"/>
          <p:cNvGraphicFramePr/>
          <p:nvPr/>
        </p:nvGraphicFramePr>
        <p:xfrm>
          <a:off x="3571868" y="285728"/>
          <a:ext cx="2000264" cy="797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cxnSp>
        <p:nvCxnSpPr>
          <p:cNvPr id="30" name="Прямая со стрелкой 29"/>
          <p:cNvCxnSpPr/>
          <p:nvPr/>
        </p:nvCxnSpPr>
        <p:spPr>
          <a:xfrm rot="5400000">
            <a:off x="4464843" y="132157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Схема 31"/>
          <p:cNvGraphicFramePr/>
          <p:nvPr/>
        </p:nvGraphicFramePr>
        <p:xfrm>
          <a:off x="6357950" y="357166"/>
          <a:ext cx="2071702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34" name="Прямая со стрелкой 33"/>
          <p:cNvCxnSpPr/>
          <p:nvPr/>
        </p:nvCxnSpPr>
        <p:spPr>
          <a:xfrm rot="5400000">
            <a:off x="7215206" y="135729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Предпринимательство в экономической структуре общества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28628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Кодекс «Русская правда»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55448"/>
            <a:ext cx="8786874" cy="163047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FF00"/>
                </a:solidFill>
              </a:rPr>
              <a:t>К</a:t>
            </a:r>
            <a:r>
              <a:rPr sz="3200" smtClean="0">
                <a:solidFill>
                  <a:srgbClr val="FFFF00"/>
                </a:solidFill>
              </a:rPr>
              <a:t> XI</a:t>
            </a:r>
            <a:r>
              <a:rPr lang="ru-RU" sz="3200" dirty="0" smtClean="0">
                <a:solidFill>
                  <a:srgbClr val="FFFF00"/>
                </a:solidFill>
              </a:rPr>
              <a:t> веку на Руси появился первый документ регулирующий отношения между предпринимателями и обществом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>
          <a:xfrm>
            <a:off x="4786314" y="1785926"/>
            <a:ext cx="3897312" cy="762000"/>
          </a:xfrm>
          <a:noFill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Ярослав Мудрый</a:t>
            </a:r>
            <a:endParaRPr lang="ru-RU" dirty="0"/>
          </a:p>
        </p:txBody>
      </p:sp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571750"/>
            <a:ext cx="3286125" cy="3929063"/>
          </a:xfrm>
        </p:spPr>
      </p:pic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357813" y="2643188"/>
            <a:ext cx="2935287" cy="3913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С </a:t>
            </a:r>
            <a:r>
              <a:rPr smtClean="0">
                <a:solidFill>
                  <a:srgbClr val="FFFF00"/>
                </a:solidFill>
              </a:rPr>
              <a:t>XVI</a:t>
            </a:r>
            <a:r>
              <a:rPr lang="ru-RU" smtClean="0">
                <a:solidFill>
                  <a:srgbClr val="FFFF00"/>
                </a:solidFill>
              </a:rPr>
              <a:t> века в Московской Руси начинается расцвет торговли и промышленности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214563"/>
            <a:ext cx="28860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2214563"/>
            <a:ext cx="2571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57563" y="2428875"/>
            <a:ext cx="257175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Первыми промышленниками были братья Строгановы</a:t>
            </a: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Мощный импульс</a:t>
            </a:r>
            <a:r>
              <a:rPr lang="en-US">
                <a:latin typeface="Constantia" pitchFamily="18" charset="0"/>
              </a:rPr>
              <a:t> </a:t>
            </a:r>
            <a:r>
              <a:rPr lang="ru-RU">
                <a:latin typeface="Constantia" pitchFamily="18" charset="0"/>
              </a:rPr>
              <a:t>развития предпринимательство получило при Петре </a:t>
            </a:r>
            <a:r>
              <a:rPr lang="en-US">
                <a:latin typeface="Constantia" pitchFamily="18" charset="0"/>
              </a:rPr>
              <a:t>I</a:t>
            </a:r>
            <a:r>
              <a:rPr lang="ru-RU">
                <a:latin typeface="Constantia" pitchFamily="18" charset="0"/>
              </a:rPr>
              <a:t> Число мануфактур выросло с </a:t>
            </a:r>
            <a:r>
              <a:rPr lang="ru-RU" sz="3200">
                <a:latin typeface="Constantia" pitchFamily="18" charset="0"/>
              </a:rPr>
              <a:t>10</a:t>
            </a:r>
            <a:r>
              <a:rPr lang="ru-RU">
                <a:latin typeface="Constantia" pitchFamily="18" charset="0"/>
              </a:rPr>
              <a:t> до </a:t>
            </a:r>
            <a:r>
              <a:rPr lang="ru-RU" sz="3200">
                <a:latin typeface="Constantia" pitchFamily="18" charset="0"/>
              </a:rPr>
              <a:t>230</a:t>
            </a: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6357938" y="5857875"/>
            <a:ext cx="221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Герб Строгановых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095625"/>
          </a:xfrm>
        </p:spPr>
        <p:txBody>
          <a:bodyPr/>
          <a:lstStyle/>
          <a:p>
            <a:pPr eaLnBrk="1" hangingPunct="1"/>
            <a:r>
              <a:rPr lang="ru-RU" sz="3600" smtClean="0"/>
              <a:t>Сегодня в нашей стране формируются рыночные отношения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FF00"/>
                </a:solidFill>
              </a:rPr>
              <a:t>Какая форма предпринимательских отношений сегодня бытует в нашей стране?</a:t>
            </a:r>
            <a:endParaRPr lang="ru-RU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500063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nstantia" pitchFamily="18" charset="0"/>
              </a:rPr>
              <a:t>«Бизнес»</a:t>
            </a:r>
          </a:p>
          <a:p>
            <a:pPr algn="ctr"/>
            <a:r>
              <a:rPr lang="ru-RU" sz="2400">
                <a:latin typeface="Constantia" pitchFamily="18" charset="0"/>
              </a:rPr>
              <a:t>«Предпринимательство»</a:t>
            </a:r>
          </a:p>
          <a:p>
            <a:pPr algn="ctr"/>
            <a:r>
              <a:rPr lang="ru-RU" sz="2400">
                <a:latin typeface="Constantia" pitchFamily="18" charset="0"/>
              </a:rPr>
              <a:t>«Предприниматель»</a:t>
            </a:r>
          </a:p>
          <a:p>
            <a:pPr algn="ctr"/>
            <a:r>
              <a:rPr lang="ru-RU" sz="2400">
                <a:latin typeface="Constantia" pitchFamily="18" charset="0"/>
              </a:rPr>
              <a:t>«менеджер»</a:t>
            </a:r>
          </a:p>
          <a:p>
            <a:pPr algn="ctr"/>
            <a:r>
              <a:rPr lang="ru-RU" sz="2400">
                <a:latin typeface="Constantia" pitchFamily="18" charset="0"/>
              </a:rPr>
              <a:t>«Собственник»</a:t>
            </a:r>
          </a:p>
          <a:p>
            <a:pPr algn="ctr"/>
            <a:endParaRPr lang="ru-RU" sz="2400">
              <a:latin typeface="Constantia" pitchFamily="18" charset="0"/>
            </a:endParaRPr>
          </a:p>
          <a:p>
            <a:pPr algn="ctr"/>
            <a:r>
              <a:rPr lang="ru-RU">
                <a:solidFill>
                  <a:srgbClr val="FFFF00"/>
                </a:solidFill>
                <a:latin typeface="Constantia" pitchFamily="18" charset="0"/>
              </a:rPr>
              <a:t>Все эти слова связаны с предпринимательской деятельностью</a:t>
            </a:r>
          </a:p>
          <a:p>
            <a:pPr algn="ctr"/>
            <a:r>
              <a:rPr lang="ru-RU">
                <a:solidFill>
                  <a:srgbClr val="FFFF00"/>
                </a:solidFill>
                <a:latin typeface="Constantia" pitchFamily="18" charset="0"/>
              </a:rPr>
              <a:t>Виды предпринимательской деятельности</a:t>
            </a:r>
          </a:p>
          <a:p>
            <a:endParaRPr lang="ru-RU">
              <a:latin typeface="Constantia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Производственная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Финансовая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Страховая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Аграрная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Сфера услуг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>
                <a:latin typeface="Constantia" pitchFamily="18" charset="0"/>
              </a:rPr>
              <a:t>Коммерческая</a:t>
            </a: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924800" cy="107157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</a:rPr>
              <a:t>Предпринимательство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75" y="1857375"/>
            <a:ext cx="7924800" cy="4786313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6200" dirty="0" smtClean="0"/>
              <a:t> это инициативная, в рамках действующего законодательства деятельность по созданию, ведению и развитию предприятия, имеющего своей целью производство и сбыт продукции, получение прибыли.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62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dirty="0" smtClean="0"/>
              <a:t>Предприниматель ведёт своё дело: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6200" dirty="0" smtClean="0"/>
              <a:t>во-первых, от своего имени,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6200" dirty="0" smtClean="0"/>
              <a:t>во-вторых, на свой риск,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6200" dirty="0" smtClean="0"/>
              <a:t>в-третьих, под свою имущественную ответственность.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428</TotalTime>
  <Words>941</Words>
  <Application>Microsoft Office PowerPoint</Application>
  <PresentationFormat>Экран (4:3)</PresentationFormat>
  <Paragraphs>195</Paragraphs>
  <Slides>32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Arial</vt:lpstr>
      <vt:lpstr>Constantia</vt:lpstr>
      <vt:lpstr>Wingdings 2</vt:lpstr>
      <vt:lpstr>Calibri</vt:lpstr>
      <vt:lpstr>Arial Black</vt:lpstr>
      <vt:lpstr>Wingdings</vt:lpstr>
      <vt:lpstr>Times New Roman</vt:lpstr>
      <vt:lpstr>Бумажная</vt:lpstr>
      <vt:lpstr>Производство, труд и технологии</vt:lpstr>
      <vt:lpstr>Когда возникло предпринимательство?</vt:lpstr>
      <vt:lpstr>Кто были первыми предпринимателями?</vt:lpstr>
      <vt:lpstr>Предпринимательство в экономической структуре общества</vt:lpstr>
      <vt:lpstr>К XI веку на Руси появился первый документ регулирующий отношения между предпринимателями и обществом </vt:lpstr>
      <vt:lpstr>С XVI века в Московской Руси начинается расцвет торговли и промышленности</vt:lpstr>
      <vt:lpstr>Какая форма предпринимательских отношений сегодня бытует в нашей стране?</vt:lpstr>
      <vt:lpstr>Слайд 8</vt:lpstr>
      <vt:lpstr>Предпринимательство</vt:lpstr>
      <vt:lpstr>Заниматься предпринимательством может  любой субъект права Физическое лицо</vt:lpstr>
      <vt:lpstr>Юридическое лицо -</vt:lpstr>
      <vt:lpstr>Свободное предпринимательство</vt:lpstr>
      <vt:lpstr>Рыночной - называют экономику, при которой производители, опираясь на спрос потребителей, сами решают</vt:lpstr>
      <vt:lpstr>Черты современного предпринимателя:</vt:lpstr>
      <vt:lpstr>Слайд 15</vt:lpstr>
      <vt:lpstr>Психогимнастика</vt:lpstr>
      <vt:lpstr>«Не зарывай свои таланты»</vt:lpstr>
      <vt:lpstr>1. Самостоятельная инициативная деятельность граждан и их объединений, осуществляемая на свой страх и риск, под собственную имущественную ответственность с целью получения прибыли, называется: </vt:lpstr>
      <vt:lpstr>Слайд 19</vt:lpstr>
      <vt:lpstr>         3.  Кто является физическим лицом </vt:lpstr>
      <vt:lpstr>4. Кто из маркетологов был прав? </vt:lpstr>
      <vt:lpstr>5.  Средний шов спинки платья обрабатывается швом </vt:lpstr>
      <vt:lpstr>6. Как называется величина, учитываемая при конструировании  изделия, для свободы движения, дыхания и кровообращения </vt:lpstr>
      <vt:lpstr>7. Четвертый фактор производства, наряду с трудом, землей и капиталом – это: </vt:lpstr>
      <vt:lpstr>8. Как называется совокупность принципов, методов, средств и форм управления ресурсами предприятия с целью повышения эффективности производства и получения прибыли?</vt:lpstr>
      <vt:lpstr>9. Кто определяет цели, намечает планы, контролирует их выполнение, руководит работниками: </vt:lpstr>
      <vt:lpstr>Подведение  итогов</vt:lpstr>
      <vt:lpstr>Слайд 28</vt:lpstr>
      <vt:lpstr>Слайд 29</vt:lpstr>
      <vt:lpstr>Слайд 30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Производство, труд и технологии</dc:title>
  <dc:creator>Zver</dc:creator>
  <cp:lastModifiedBy>Админ</cp:lastModifiedBy>
  <cp:revision>48</cp:revision>
  <dcterms:created xsi:type="dcterms:W3CDTF">2010-01-17T09:50:56Z</dcterms:created>
  <dcterms:modified xsi:type="dcterms:W3CDTF">2014-01-31T07:25:35Z</dcterms:modified>
</cp:coreProperties>
</file>