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709" autoAdjust="0"/>
  </p:normalViewPr>
  <p:slideViewPr>
    <p:cSldViewPr>
      <p:cViewPr varScale="1">
        <p:scale>
          <a:sx n="66" d="100"/>
          <a:sy n="66" d="100"/>
        </p:scale>
        <p:origin x="-55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26.04.2010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14290"/>
            <a:ext cx="7772400" cy="1470025"/>
          </a:xfrm>
        </p:spPr>
        <p:txBody>
          <a:bodyPr/>
          <a:lstStyle/>
          <a:p>
            <a:pPr algn="ctr"/>
            <a:r>
              <a:rPr lang="ru-RU" dirty="0" smtClean="0"/>
              <a:t>Самарская область</a:t>
            </a:r>
            <a:endParaRPr lang="ru-RU" dirty="0"/>
          </a:p>
        </p:txBody>
      </p:sp>
      <p:pic>
        <p:nvPicPr>
          <p:cNvPr id="1027" name="Picture 3" descr="D:\Общая\Рузанов\662px-Flag_of_Samara_Oblast.sv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2071678"/>
            <a:ext cx="6305550" cy="42100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285728"/>
            <a:ext cx="7851648" cy="928694"/>
          </a:xfrm>
        </p:spPr>
        <p:txBody>
          <a:bodyPr/>
          <a:lstStyle/>
          <a:p>
            <a:pPr algn="ctr"/>
            <a:r>
              <a:rPr lang="ru-RU" dirty="0" smtClean="0"/>
              <a:t>Содержание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214422"/>
            <a:ext cx="8182004" cy="5286412"/>
          </a:xfrm>
        </p:spPr>
        <p:txBody>
          <a:bodyPr/>
          <a:lstStyle/>
          <a:p>
            <a:pPr algn="l">
              <a:buFont typeface="Arial" pitchFamily="34" charset="0"/>
              <a:buChar char="•"/>
            </a:pPr>
            <a:r>
              <a:rPr lang="ru-RU" b="1" dirty="0" smtClean="0"/>
              <a:t>Географическое </a:t>
            </a:r>
            <a:r>
              <a:rPr lang="ru-RU" b="1" dirty="0" smtClean="0"/>
              <a:t> положение</a:t>
            </a:r>
            <a:endParaRPr lang="ru-RU" dirty="0" smtClean="0"/>
          </a:p>
          <a:p>
            <a:pPr algn="l">
              <a:buFont typeface="Arial" pitchFamily="34" charset="0"/>
              <a:buChar char="•"/>
            </a:pPr>
            <a:r>
              <a:rPr lang="ru-RU" b="1" dirty="0" smtClean="0"/>
              <a:t>Экологическое </a:t>
            </a:r>
            <a:r>
              <a:rPr lang="ru-RU" b="1" dirty="0" smtClean="0"/>
              <a:t> состояние</a:t>
            </a:r>
            <a:endParaRPr lang="ru-RU" b="1" dirty="0" smtClean="0"/>
          </a:p>
          <a:p>
            <a:pPr algn="l">
              <a:buFont typeface="Arial" pitchFamily="34" charset="0"/>
              <a:buChar char="•"/>
            </a:pPr>
            <a:r>
              <a:rPr lang="ru-RU" b="1" dirty="0" smtClean="0"/>
              <a:t>История</a:t>
            </a:r>
          </a:p>
          <a:p>
            <a:pPr algn="l">
              <a:buFont typeface="Arial" pitchFamily="34" charset="0"/>
              <a:buChar char="•"/>
            </a:pPr>
            <a:r>
              <a:rPr lang="ru-RU" b="1" dirty="0" smtClean="0"/>
              <a:t>Экономика</a:t>
            </a:r>
            <a:endParaRPr lang="ru-RU" dirty="0" smtClean="0"/>
          </a:p>
          <a:p>
            <a:pPr algn="l">
              <a:buFont typeface="Arial" pitchFamily="34" charset="0"/>
              <a:buChar char="•"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857232"/>
            <a:ext cx="7772400" cy="1857364"/>
          </a:xfrm>
        </p:spPr>
        <p:txBody>
          <a:bodyPr/>
          <a:lstStyle/>
          <a:p>
            <a:pPr algn="ctr"/>
            <a:r>
              <a:rPr lang="ru-RU" dirty="0" smtClean="0"/>
              <a:t>Географическое  положение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Самарская область — пятый по площади регион Поволжья — занимает территорию площадью 53,6 тыс. км², что составляет 0,31 % территории России. Область протянулась с севера на юг на 335 км, а с запада на восток — на 315 км.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Экологическое  состояние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000240"/>
            <a:ext cx="8185052" cy="4500594"/>
          </a:xfrm>
        </p:spPr>
        <p:txBody>
          <a:bodyPr/>
          <a:lstStyle/>
          <a:p>
            <a:r>
              <a:rPr lang="ru-RU" dirty="0" smtClean="0"/>
              <a:t>На территории области, по данным министерства природных ресурсов РФ обитает 11 видов земноводных, 11 видов пресмыкающихся, 285 видов птиц, 78 видов млекопитающих, около 8 тыс. видов беспозвоночных. В Красную книгу Российской Федерации занесены 15 видов беспозвоночных: </a:t>
            </a:r>
            <a:r>
              <a:rPr lang="ru-RU" dirty="0" err="1" smtClean="0"/>
              <a:t>эйзения</a:t>
            </a:r>
            <a:r>
              <a:rPr lang="ru-RU" dirty="0" smtClean="0"/>
              <a:t> промежуточная, дозорщик-император, </a:t>
            </a:r>
            <a:r>
              <a:rPr lang="ru-RU" dirty="0" err="1" smtClean="0"/>
              <a:t>дыбка</a:t>
            </a:r>
            <a:r>
              <a:rPr lang="ru-RU" dirty="0" smtClean="0"/>
              <a:t> степная, </a:t>
            </a:r>
            <a:r>
              <a:rPr lang="ru-RU" dirty="0" err="1" smtClean="0"/>
              <a:t>красотел</a:t>
            </a:r>
            <a:r>
              <a:rPr lang="ru-RU" dirty="0" smtClean="0"/>
              <a:t> пахучий, жук-олень, бронзовка гладкая, усач альпийский и др. Выделено около 60 реликтовых видов беспозвоночных.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7772400" cy="1362456"/>
          </a:xfrm>
        </p:spPr>
        <p:txBody>
          <a:bodyPr/>
          <a:lstStyle/>
          <a:p>
            <a:pPr algn="ctr"/>
            <a:r>
              <a:rPr lang="ru-RU" dirty="0" smtClean="0"/>
              <a:t>История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1571612"/>
            <a:ext cx="8113614" cy="4857784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Территория нынешней Самарской области вошла в состав России в середине XVI века, после присоединения Казанского и Астраханского ханств к Московскому царству. В 17-XVIII веках территория Среднего Поволжья заселялась переселенцами из других районов страны и иностранцами (см. Немцы Поволжья). С середины XIX века территория испытывает экономический подъем, Самара становится одним из важных центров </a:t>
            </a:r>
            <a:r>
              <a:rPr lang="ru-RU" sz="2400" dirty="0" err="1" smtClean="0"/>
              <a:t>внутрироссийского</a:t>
            </a:r>
            <a:r>
              <a:rPr lang="ru-RU" sz="2400" dirty="0" smtClean="0"/>
              <a:t> рынка зерна, что привело к развитию торговли и промышленности в городе. С 1851 года Самара — центр одноименной губернии.</a:t>
            </a:r>
          </a:p>
          <a:p>
            <a:endParaRPr lang="ru-RU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42844" y="1285860"/>
            <a:ext cx="9001156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В ходе Октябрьской революции и Гражданской войны население Самарской губернии выступило против политики большевиков (см.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Чапанная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война). В 1935 году Самара была переименована в Куйбышев и носила это название до 1990 года. Индустриализация первых пятилеток не обошла стороной Куйбышевскую область — в городе Чапаевск на базе дореволюционного военного завода началось создание группы предприятий, производивших взрывчатые и отравляющие вещества и боеприпасы, в области появился ряд других оборонных предприятий. В конце 1930-х годов силами заключенных ГУЛАГа началось сооружение Куйбышевского гидроузла, которое было прекращено в связи с обнаружением месторождений нефти.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000108"/>
            <a:ext cx="871543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В годы войны область стала одним из центров оборонной промышленности страны — в 1941 году был запущен НПЗ в Сызрани, обеспечивавший армию горючим, в Куйбышев из Москвы и Воронежа были эвакуированы авиационные заводы, наладившие выпуск штурмовиков «Ил-2». В 1942 через Сызрань прошла т. н. Волжская рокада — железная дорога, использовавшаяся для снабжения советских войск в ходе Сталинградской битвы. В 1941—1943 в Куйбышеве размещались дипломатические миссии иностранных государств, в 1941 году существовали планы переноса столицы СССР в Куйбышев в случае захвата немецкими войсками Москвы.</a:t>
            </a:r>
            <a:endParaRPr lang="ru-RU" sz="2000" dirty="0" smtClean="0"/>
          </a:p>
        </p:txBody>
      </p:sp>
      <p:pic>
        <p:nvPicPr>
          <p:cNvPr id="3" name="Рисунок 2" descr="D:\Общая\Рузанов\il_2_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4143380"/>
            <a:ext cx="3810000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0" y="1000108"/>
            <a:ext cx="9144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В 1950—1960-х годах область была одним из ведущих центров нефтедобычи в СССР, в 1945—1951 для переработки нефти были построены Куйбышевский и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Новокуйбышевский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НПЗ. Параллельно было возобновлено строительство Жигулевской ГЭС, которая была запущена в 1955 году.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" name="Рисунок 2" descr="D:\Общая\Рузанов\125227164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3286124"/>
            <a:ext cx="5753100" cy="299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35</TotalTime>
  <Words>232</Words>
  <PresentationFormat>Экран (4:3)</PresentationFormat>
  <Paragraphs>15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Самарская область</vt:lpstr>
      <vt:lpstr>Содержание</vt:lpstr>
      <vt:lpstr>Географическое  положение </vt:lpstr>
      <vt:lpstr>Экологическое  состояние </vt:lpstr>
      <vt:lpstr>История 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Самарская область</dc:title>
  <cp:lastModifiedBy>Ученик</cp:lastModifiedBy>
  <cp:revision>5</cp:revision>
  <dcterms:modified xsi:type="dcterms:W3CDTF">2010-04-26T05:44:33Z</dcterms:modified>
</cp:coreProperties>
</file>