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11424EA3-C3D2-4A40-948E-794255D4AE82}" type="datetimeFigureOut">
              <a:rPr lang="ru-RU" smtClean="0"/>
              <a:t>07.12.2013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5C1D7D59-C88F-42F2-B4A7-DB300FF672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24EA3-C3D2-4A40-948E-794255D4AE82}" type="datetimeFigureOut">
              <a:rPr lang="ru-RU" smtClean="0"/>
              <a:t>07.12.2013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7D59-C88F-42F2-B4A7-DB300FF672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24EA3-C3D2-4A40-948E-794255D4AE82}" type="datetimeFigureOut">
              <a:rPr lang="ru-RU" smtClean="0"/>
              <a:t>07.12.2013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7D59-C88F-42F2-B4A7-DB300FF672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24EA3-C3D2-4A40-948E-794255D4AE82}" type="datetimeFigureOut">
              <a:rPr lang="ru-RU" smtClean="0"/>
              <a:t>07.12.2013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7D59-C88F-42F2-B4A7-DB300FF672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24EA3-C3D2-4A40-948E-794255D4AE82}" type="datetimeFigureOut">
              <a:rPr lang="ru-RU" smtClean="0"/>
              <a:t>07.12.2013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7D59-C88F-42F2-B4A7-DB300FF672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24EA3-C3D2-4A40-948E-794255D4AE82}" type="datetimeFigureOut">
              <a:rPr lang="ru-RU" smtClean="0"/>
              <a:t>07.12.2013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7D59-C88F-42F2-B4A7-DB300FF6726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 advClick="0" advTm="1500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24EA3-C3D2-4A40-948E-794255D4AE82}" type="datetimeFigureOut">
              <a:rPr lang="ru-RU" smtClean="0"/>
              <a:t>07.12.2013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7D59-C88F-42F2-B4A7-DB300FF6726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 advClick="0" advTm="15000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24EA3-C3D2-4A40-948E-794255D4AE82}" type="datetimeFigureOut">
              <a:rPr lang="ru-RU" smtClean="0"/>
              <a:t>07.12.2013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7D59-C88F-42F2-B4A7-DB300FF672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24EA3-C3D2-4A40-948E-794255D4AE82}" type="datetimeFigureOut">
              <a:rPr lang="ru-RU" smtClean="0"/>
              <a:t>07.12.2013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7D59-C88F-42F2-B4A7-DB300FF672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11424EA3-C3D2-4A40-948E-794255D4AE82}" type="datetimeFigureOut">
              <a:rPr lang="ru-RU" smtClean="0"/>
              <a:t>07.12.2013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5C1D7D59-C88F-42F2-B4A7-DB300FF672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11424EA3-C3D2-4A40-948E-794255D4AE82}" type="datetimeFigureOut">
              <a:rPr lang="ru-RU" smtClean="0"/>
              <a:t>07.12.2013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5C1D7D59-C88F-42F2-B4A7-DB300FF672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1424EA3-C3D2-4A40-948E-794255D4AE82}" type="datetimeFigureOut">
              <a:rPr lang="ru-RU" smtClean="0"/>
              <a:t>07.12.2013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C1D7D59-C88F-42F2-B4A7-DB300FF6726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 advClick="0" advTm="15000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Семейная реликвия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52040"/>
      </p:ext>
    </p:extLst>
  </p:cSld>
  <p:clrMapOvr>
    <a:masterClrMapping/>
  </p:clrMapOvr>
  <p:transition spd="slow" advClick="0" advTm="3000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Семейная реликвия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В каждой семье есть предмет , особо хранимый всеми членами семьи. Он передается из поколение в поколение. Почему же так бережно хранят данный предмет? Возможно ,  потому что с ним связаны какие-то события семьи, памятные даты. Реликвией могут быть совершенно разные вещи: книги, иконы, сувениры, фотографии и многое другое. В нашей семье реликвией является фотография.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8650806"/>
      </p:ext>
    </p:extLst>
  </p:cSld>
  <p:clrMapOvr>
    <a:masterClrMapping/>
  </p:clrMapOvr>
  <p:transition spd="slow" advClick="0" advTm="15000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786355"/>
            <a:ext cx="6965245" cy="1202485"/>
          </a:xfrm>
        </p:spPr>
        <p:txBody>
          <a:bodyPr/>
          <a:lstStyle/>
          <a:p>
            <a:r>
              <a:rPr lang="ru-RU" dirty="0" smtClean="0"/>
              <a:t>Семейная реликвия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Медяна\Desktop\вера\фото дед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628800"/>
            <a:ext cx="3329324" cy="4557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71600" y="2996952"/>
            <a:ext cx="16353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прадедушка- </a:t>
            </a:r>
          </a:p>
          <a:p>
            <a:r>
              <a:rPr lang="ru-RU" dirty="0" smtClean="0"/>
              <a:t>Хохлов Иван</a:t>
            </a:r>
          </a:p>
          <a:p>
            <a:r>
              <a:rPr lang="ru-RU" dirty="0" smtClean="0"/>
              <a:t> Павлович</a:t>
            </a:r>
            <a:endParaRPr lang="ru-RU" dirty="0"/>
          </a:p>
        </p:txBody>
      </p:sp>
      <p:sp>
        <p:nvSpPr>
          <p:cNvPr id="7" name="Стрелка вправо 6"/>
          <p:cNvSpPr/>
          <p:nvPr/>
        </p:nvSpPr>
        <p:spPr>
          <a:xfrm rot="21152511">
            <a:off x="1789292" y="2708921"/>
            <a:ext cx="155857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763103"/>
      </p:ext>
    </p:extLst>
  </p:cSld>
  <p:clrMapOvr>
    <a:masterClrMapping/>
  </p:clrMapOvr>
  <p:transition spd="slow" advClick="0" advTm="9000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Семейная реликвия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Данная фотография очень дорога для нашей семьи. Эту фотографию прислал</a:t>
            </a:r>
          </a:p>
          <a:p>
            <a:pPr marL="0" indent="0">
              <a:buNone/>
            </a:pPr>
            <a:r>
              <a:rPr lang="ru-RU" dirty="0"/>
              <a:t>н</a:t>
            </a:r>
            <a:r>
              <a:rPr lang="ru-RU" dirty="0" smtClean="0"/>
              <a:t>аш прадед по папиной линии с фронта. В 1914 году, когда началась война с Германией, деда призвали в царскую армию. В одном из боев его взяли в плен. В плену дед Иван Павлович пробыл 5 лет. Возвратился домой лишь в 1919 году.</a:t>
            </a:r>
          </a:p>
          <a:p>
            <a:pPr marL="0" indent="0">
              <a:buNone/>
            </a:pPr>
            <a:r>
              <a:rPr lang="ru-RU" dirty="0" smtClean="0"/>
              <a:t>Фотография же сделана незадолго до плена. Её прадедушка успел прислать домой с фронта.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3402103"/>
      </p:ext>
    </p:extLst>
  </p:cSld>
  <p:clrMapOvr>
    <a:masterClrMapping/>
  </p:clrMapOvr>
  <p:transition spd="slow" advClick="0" advTm="17000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Семейная реликвия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Фотографию бережно хранила моя прабабушка, т.к. прадедушка после плена прожил недолго. Он и в плену уже </a:t>
            </a:r>
            <a:r>
              <a:rPr lang="ru-RU" dirty="0" smtClean="0"/>
              <a:t>подорвал свое здоровье</a:t>
            </a:r>
            <a:r>
              <a:rPr lang="ru-RU" dirty="0" smtClean="0"/>
              <a:t> , </a:t>
            </a:r>
            <a:r>
              <a:rPr lang="ru-RU" dirty="0" smtClean="0"/>
              <a:t>а возвратившись домой , </a:t>
            </a:r>
            <a:r>
              <a:rPr lang="ru-RU" dirty="0" smtClean="0"/>
              <a:t>вынужден был много работать</a:t>
            </a:r>
            <a:r>
              <a:rPr lang="ru-RU" dirty="0"/>
              <a:t>:</a:t>
            </a:r>
            <a:r>
              <a:rPr lang="ru-RU" dirty="0" smtClean="0"/>
              <a:t> </a:t>
            </a:r>
            <a:r>
              <a:rPr lang="ru-RU" dirty="0" smtClean="0"/>
              <a:t>семья была большая- 8 детей и престарелые родители. Однажды зимой дед простудился, тяжело болел. Выздороветь так и не смог. Умер прадедушка в 1935 году.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2797067"/>
      </p:ext>
    </p:extLst>
  </p:cSld>
  <p:clrMapOvr>
    <a:masterClrMapping/>
  </p:clrMapOvr>
  <p:transition spd="slow" advClick="0" advTm="17000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Семейная реликвия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После смерти прабабушки фотография осталась у моей бабушки, Аношиной Антонине Ивановне. Бабушка бережно хранит фотографию и по сей день, так как только по ней и рассказам своей мамы знает своего отца. Бабушка родилась в 1931 году. На момент смерти отца бабушке было всего лишь 4 года. Это фото очень ей дорого, так как других фотографий отца нет ( семья жила очень бедно, и на дополнительные расходы денег не было).</a:t>
            </a:r>
          </a:p>
        </p:txBody>
      </p:sp>
    </p:spTree>
    <p:extLst>
      <p:ext uri="{BB962C8B-B14F-4D97-AF65-F5344CB8AC3E}">
        <p14:creationId xmlns:p14="http://schemas.microsoft.com/office/powerpoint/2010/main" val="1941590938"/>
      </p:ext>
    </p:extLst>
  </p:cSld>
  <p:clrMapOvr>
    <a:masterClrMapping/>
  </p:clrMapOvr>
  <p:transition spd="slow" advClick="0" advTm="17000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Семейная реликвия.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Сейчас нашей бабушке 82 года. Она завещала хранить это фото моему папе, Аношину Владимиру Сергеевичу.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8014747"/>
      </p:ext>
    </p:extLst>
  </p:cSld>
  <p:clrMapOvr>
    <a:masterClrMapping/>
  </p:clrMapOvr>
  <p:transition spd="slow" advClick="0" advTm="15000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95</TotalTime>
  <Words>318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Кнопка</vt:lpstr>
      <vt:lpstr>Семейная реликвия</vt:lpstr>
      <vt:lpstr>Семейная реликвия</vt:lpstr>
      <vt:lpstr>Семейная реликвия</vt:lpstr>
      <vt:lpstr>Семейная реликвия</vt:lpstr>
      <vt:lpstr>Семейная реликвия</vt:lpstr>
      <vt:lpstr>Семейная реликвия</vt:lpstr>
      <vt:lpstr>Семейная реликвия.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Семейная реликвия</dc:title>
  <dc:creator>Медяна</dc:creator>
  <cp:lastModifiedBy>Медяна</cp:lastModifiedBy>
  <cp:revision>8</cp:revision>
  <dcterms:created xsi:type="dcterms:W3CDTF">2013-12-06T14:13:53Z</dcterms:created>
  <dcterms:modified xsi:type="dcterms:W3CDTF">2013-12-07T10:24:19Z</dcterms:modified>
</cp:coreProperties>
</file>