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Социальный интеллект детей младшего школьного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869160"/>
            <a:ext cx="7854696" cy="1368152"/>
          </a:xfrm>
        </p:spPr>
        <p:txBody>
          <a:bodyPr/>
          <a:lstStyle/>
          <a:p>
            <a:r>
              <a:rPr lang="ru-RU" dirty="0" smtClean="0"/>
              <a:t>Подготовила: Коткина С.А.</a:t>
            </a:r>
          </a:p>
          <a:p>
            <a:r>
              <a:rPr lang="ru-RU" dirty="0" smtClean="0"/>
              <a:t>Воспитатель группы детей  1-2 кл.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Из истории исследования социального интеллекта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508518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dirty="0" smtClean="0"/>
              <a:t>2 этап  1925 – 1938 </a:t>
            </a:r>
            <a:endParaRPr lang="ru-RU" b="1" dirty="0" smtClean="0"/>
          </a:p>
          <a:p>
            <a:pPr algn="ctr"/>
            <a:r>
              <a:rPr lang="ru-RU" b="1" dirty="0" smtClean="0"/>
              <a:t>Психометрический</a:t>
            </a:r>
          </a:p>
          <a:p>
            <a:r>
              <a:rPr lang="ru-RU" b="1" dirty="0" err="1" smtClean="0"/>
              <a:t>Ф.Верон</a:t>
            </a:r>
            <a:r>
              <a:rPr lang="ru-RU" dirty="0" smtClean="0"/>
              <a:t> </a:t>
            </a:r>
            <a:r>
              <a:rPr lang="ru-RU" dirty="0" smtClean="0"/>
              <a:t>(1933г.). </a:t>
            </a:r>
            <a:r>
              <a:rPr lang="ru-RU" dirty="0" smtClean="0"/>
              <a:t>Социальный интеллект </a:t>
            </a:r>
            <a:r>
              <a:rPr lang="ru-RU" dirty="0" smtClean="0"/>
              <a:t>– это:</a:t>
            </a:r>
          </a:p>
          <a:p>
            <a:pPr lvl="0"/>
            <a:r>
              <a:rPr lang="ru-RU" dirty="0" smtClean="0"/>
              <a:t>способность ладить с другими людьми в целом;</a:t>
            </a:r>
          </a:p>
          <a:p>
            <a:pPr lvl="0"/>
            <a:r>
              <a:rPr lang="ru-RU" dirty="0" smtClean="0"/>
              <a:t>обладание комплексом социальных методов, позволяющих человеку держать себя свободно и непринуждённо в обществе других людей;</a:t>
            </a:r>
          </a:p>
          <a:p>
            <a:pPr lvl="0"/>
            <a:r>
              <a:rPr lang="ru-RU" dirty="0" smtClean="0"/>
              <a:t>знание социальных вопросов и проблем;</a:t>
            </a:r>
          </a:p>
          <a:p>
            <a:pPr lvl="0"/>
            <a:r>
              <a:rPr lang="ru-RU" dirty="0" smtClean="0"/>
              <a:t>чувствительность  к стимулам, исходящим от других членов социальной группы;</a:t>
            </a:r>
          </a:p>
          <a:p>
            <a:pPr lvl="0"/>
            <a:r>
              <a:rPr lang="ru-RU" dirty="0" smtClean="0"/>
              <a:t>умение понять и проникнуть а в настроение незнакомых людей, их личностные характеристики</a:t>
            </a:r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Из истории исследования социального интеллекта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8496944" cy="583264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3 </a:t>
            </a:r>
            <a:r>
              <a:rPr lang="ru-RU" b="1" dirty="0" smtClean="0"/>
              <a:t>этап  конец 30-х годов – 1965г. </a:t>
            </a:r>
            <a:endParaRPr lang="ru-RU" b="1" dirty="0" smtClean="0"/>
          </a:p>
          <a:p>
            <a:pPr algn="ctr"/>
            <a:r>
              <a:rPr lang="ru-RU" b="1" dirty="0" smtClean="0"/>
              <a:t>Исчезновение </a:t>
            </a:r>
            <a:r>
              <a:rPr lang="ru-RU" b="1" dirty="0" smtClean="0"/>
              <a:t>социального интеллекта из предметного поля </a:t>
            </a:r>
            <a:r>
              <a:rPr lang="ru-RU" b="1" dirty="0" smtClean="0"/>
              <a:t>психологии</a:t>
            </a:r>
          </a:p>
          <a:p>
            <a:r>
              <a:rPr lang="ru-RU" dirty="0" smtClean="0"/>
              <a:t>В этот период понятие «СИ» исчезло из лексикона психологов. А в моделях интеллекта, разработанных </a:t>
            </a:r>
            <a:r>
              <a:rPr lang="ru-RU" dirty="0" err="1" smtClean="0"/>
              <a:t>Терстоуном</a:t>
            </a:r>
            <a:r>
              <a:rPr lang="ru-RU" dirty="0" smtClean="0"/>
              <a:t>(1938) и </a:t>
            </a:r>
            <a:r>
              <a:rPr lang="ru-RU" dirty="0" err="1" smtClean="0"/>
              <a:t>Спирменом</a:t>
            </a:r>
            <a:r>
              <a:rPr lang="ru-RU" dirty="0" smtClean="0"/>
              <a:t>(1927) , СИ </a:t>
            </a:r>
            <a:r>
              <a:rPr lang="ru-RU" dirty="0" err="1" smtClean="0"/>
              <a:t>отсутствовал.В</a:t>
            </a:r>
            <a:r>
              <a:rPr lang="ru-RU" dirty="0" smtClean="0"/>
              <a:t> этот период многие активные исследователи СИ (</a:t>
            </a:r>
            <a:r>
              <a:rPr lang="ru-RU" dirty="0" err="1" smtClean="0"/>
              <a:t>Анастази</a:t>
            </a:r>
            <a:r>
              <a:rPr lang="ru-RU" dirty="0" smtClean="0"/>
              <a:t>, Векслер, </a:t>
            </a:r>
            <a:r>
              <a:rPr lang="ru-RU" dirty="0" err="1" smtClean="0"/>
              <a:t>Кронбах</a:t>
            </a:r>
            <a:r>
              <a:rPr lang="ru-RU" dirty="0" smtClean="0"/>
              <a:t> и др.)признали </a:t>
            </a:r>
            <a:r>
              <a:rPr lang="ru-RU" dirty="0" err="1" smtClean="0"/>
              <a:t>дальнйшую</a:t>
            </a:r>
            <a:r>
              <a:rPr lang="ru-RU" dirty="0" smtClean="0"/>
              <a:t> </a:t>
            </a:r>
            <a:r>
              <a:rPr lang="ru-RU" dirty="0" err="1" smtClean="0"/>
              <a:t>работув</a:t>
            </a:r>
            <a:r>
              <a:rPr lang="ru-RU" dirty="0" smtClean="0"/>
              <a:t> этой области бесперспективной. Исследования были свернуты почти всеми, кроме Дж. </a:t>
            </a:r>
            <a:r>
              <a:rPr lang="ru-RU" dirty="0" err="1" smtClean="0"/>
              <a:t>Гилфорда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Из истории исследования социального интеллекта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</p:spPr>
        <p:txBody>
          <a:bodyPr/>
          <a:lstStyle/>
          <a:p>
            <a:pPr algn="ctr"/>
            <a:r>
              <a:rPr lang="ru-RU" b="1" dirty="0" smtClean="0"/>
              <a:t>4 этап:  1965 – 1969гг. Социальный интеллект  в структуре модели интеллекта Дж. </a:t>
            </a:r>
            <a:r>
              <a:rPr lang="ru-RU" b="1" dirty="0" err="1" smtClean="0"/>
              <a:t>Гилфорда</a:t>
            </a:r>
            <a:r>
              <a:rPr lang="ru-RU" b="1" dirty="0" smtClean="0"/>
              <a:t>.</a:t>
            </a:r>
            <a:endParaRPr lang="ru-RU" dirty="0" smtClean="0"/>
          </a:p>
          <a:p>
            <a:pPr algn="ctr"/>
            <a:r>
              <a:rPr lang="ru-RU" b="1" dirty="0" smtClean="0"/>
              <a:t>Соотношение понимания социального интеллекта Дж. </a:t>
            </a:r>
            <a:r>
              <a:rPr lang="ru-RU" b="1" dirty="0" err="1" smtClean="0"/>
              <a:t>Гилфордом</a:t>
            </a:r>
            <a:r>
              <a:rPr lang="ru-RU" b="1" dirty="0" smtClean="0"/>
              <a:t> и Эдвардом </a:t>
            </a:r>
            <a:r>
              <a:rPr lang="ru-RU" b="1" dirty="0" err="1" smtClean="0"/>
              <a:t>Торндайком</a:t>
            </a:r>
            <a:r>
              <a:rPr lang="ru-RU" b="1" dirty="0" smtClean="0"/>
              <a:t>.</a:t>
            </a:r>
            <a:endParaRPr lang="ru-RU" dirty="0" smtClean="0"/>
          </a:p>
          <a:p>
            <a:pPr algn="ctr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3789040"/>
          <a:ext cx="9144000" cy="3068960"/>
        </p:xfrm>
        <a:graphic>
          <a:graphicData uri="http://schemas.openxmlformats.org/drawingml/2006/table">
            <a:tbl>
              <a:tblPr/>
              <a:tblGrid>
                <a:gridCol w="4571523"/>
                <a:gridCol w="4572477"/>
              </a:tblGrid>
              <a:tr h="6137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rgbClr val="2A2723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Гилфорд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2A2723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Торндайк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7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2A2723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Компоненты модели интеллекта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2A2723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Типы интеллекта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7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2A2723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Символическая и семантическая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A2723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Абстрактный интеллект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7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2A2723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Фигуральная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2A2723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Практический интеллект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7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2A2723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Поведенческая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A2723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Социальный интеллект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Из истории исследования социального интеллекта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Последней попыткой измерения СИ в рамках проекта </a:t>
            </a:r>
            <a:r>
              <a:rPr lang="ru-RU" b="1" dirty="0" err="1" smtClean="0"/>
              <a:t>Гилфорда</a:t>
            </a:r>
            <a:r>
              <a:rPr lang="ru-RU" b="1" dirty="0" smtClean="0"/>
              <a:t> </a:t>
            </a:r>
            <a:r>
              <a:rPr lang="ru-RU" dirty="0" smtClean="0"/>
              <a:t>стала работа группы под руководством </a:t>
            </a:r>
            <a:r>
              <a:rPr lang="ru-RU" b="1" dirty="0" err="1" smtClean="0"/>
              <a:t>Хендрикса</a:t>
            </a:r>
            <a:r>
              <a:rPr lang="ru-RU" dirty="0" smtClean="0"/>
              <a:t>. Ученые попытались разработать тесты, которые бы измеряли способности человека взаимодействовать с другими людьми , а не просто понимать их поведение . Эти навыки назвали  </a:t>
            </a:r>
            <a:r>
              <a:rPr lang="ru-RU" dirty="0" smtClean="0"/>
              <a:t>«</a:t>
            </a:r>
            <a:r>
              <a:rPr lang="ru-RU" b="1" dirty="0" smtClean="0"/>
              <a:t>базовые </a:t>
            </a:r>
            <a:r>
              <a:rPr lang="ru-RU" b="1" dirty="0" smtClean="0"/>
              <a:t>навыки в принятии решений в межличностных взаимоотношениях»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Актуальность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век информации всё большее значение приобретает такое свойство личности как умение эффективно общаться, объективно воспринимать информацию и реагировать на все изменения окружающего мира. Развитие социальной компетентности – важный и необходимый этап социализации ребенка в общем процессе усвоения им опыта общественной жизни и общественных отношений. Социальное развитие – это процесс, во время которого ребёнок усваивает ценности, традиции, культуру общества, в котором ему предстоит жить. Ребенок младшего школьного возраста воспринимает окружающий его социальный мир не так, как его воспринимают и понимают взрослые. Это происходит в силу малого жизненного опыта, особенностей развития, восприятия, мышления, воображения, высокой эмоциональности. Социальное развитие очень важно в этом </a:t>
            </a:r>
            <a:r>
              <a:rPr lang="ru-RU" dirty="0" err="1" smtClean="0"/>
              <a:t>возрасте.От</a:t>
            </a:r>
            <a:r>
              <a:rPr lang="ru-RU" dirty="0" smtClean="0"/>
              <a:t> того, что ребенок знает о себе, о своих близких, о месте, где он живет, что он чувствует в определенные моменты, зависит успешное формирование социально значимых личностных качеств. Это, в свою очередь, влияет на успешность адаптации в новой системе социальных отношений, на активное развитие его познавательных возможностей. Играя, занимаясь, обучаясь, общаясь с взрослыми и сверстниками, он учится жить рядом с другими, учитывать их интересы, правила, нормы поведения в обществе, т.е. становится социально компетентным.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`Модель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052736"/>
            <a:ext cx="8244408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/>
          </a:bodyPr>
          <a:lstStyle/>
          <a:p>
            <a:r>
              <a:rPr lang="ru-RU" dirty="0" smtClean="0"/>
              <a:t>Социальный опыт приобретается ребенком в общении и зависит от разнообразия социальных отношений, которые ему предоставляются ближайшим окружением. Развивающая среда без активной позиции взрослого, направленной на трансляцию культурных форм взаимоотношений в человеческом обществе, социального опыта не несет. Усвоение ребенком общечеловеческого опыта, накопленного предшествующими поколениями, происходит только в совместной деятельности и общении с другими людьми.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r>
              <a:rPr lang="ru-RU" dirty="0" smtClean="0"/>
              <a:t>Социальный интеллект </a:t>
            </a:r>
            <a:r>
              <a:rPr lang="ru-RU" b="1" dirty="0" smtClean="0"/>
              <a:t>обеспечивает понимание поступков и действий людей, понимание речевой продукции человека, а также его невербальных реакций </a:t>
            </a:r>
            <a:r>
              <a:rPr lang="ru-RU" dirty="0" smtClean="0"/>
              <a:t>(мимики, поз, жестов). </a:t>
            </a:r>
            <a:r>
              <a:rPr lang="ru-RU" b="1" dirty="0" smtClean="0"/>
              <a:t>Социальный  интеллект является фактором социальной адаптации личности, а  успешная адаптация ведет к  снижению невротизации личности и к росту личностных достижений. </a:t>
            </a:r>
            <a:r>
              <a:rPr lang="ru-RU" dirty="0" smtClean="0"/>
              <a:t>Социальный интеллект позволяет  самому человеку оценивать собственные достоинства и недостатки, а так же является </a:t>
            </a:r>
            <a:r>
              <a:rPr lang="ru-RU" b="1" dirty="0" smtClean="0"/>
              <a:t>необходимым условием эффективного межличностного взаимодействия.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4424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Из истории исследования социального интеллекта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Содержание понятия «социальный интеллект» до </a:t>
            </a:r>
            <a:r>
              <a:rPr lang="ru-RU" dirty="0" err="1" smtClean="0"/>
              <a:t>настояего</a:t>
            </a:r>
            <a:r>
              <a:rPr lang="ru-RU" dirty="0" smtClean="0"/>
              <a:t> времени является дискуссионным, впрочем, как и </a:t>
            </a:r>
            <a:r>
              <a:rPr lang="ru-RU" dirty="0" err="1" smtClean="0"/>
              <a:t>поняие</a:t>
            </a:r>
            <a:r>
              <a:rPr lang="ru-RU" dirty="0" smtClean="0"/>
              <a:t> «интеллект».  В отечественной психологии круг научных работ, предметом которых является социальный интеллект, очень велик.  Теоретический и эмпирический  анализ этого феномена в рамках собственных концепций предприняли только В.Н.Куницына, В.А.Савенков и Д.В. Ушаков.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Из истории исследования социального интеллекта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содержательном плане к исследованию социального интеллекта наиболее близки работы Л.С. </a:t>
            </a:r>
            <a:r>
              <a:rPr lang="ru-RU" dirty="0" err="1" smtClean="0"/>
              <a:t>Выготского</a:t>
            </a:r>
            <a:r>
              <a:rPr lang="ru-RU" dirty="0" smtClean="0"/>
              <a:t>, К.А. </a:t>
            </a:r>
            <a:r>
              <a:rPr lang="ru-RU" dirty="0" err="1" smtClean="0"/>
              <a:t>Абульхановой-Славской</a:t>
            </a:r>
            <a:r>
              <a:rPr lang="ru-RU" dirty="0" smtClean="0"/>
              <a:t>, М.И. </a:t>
            </a:r>
            <a:r>
              <a:rPr lang="ru-RU" dirty="0" err="1" smtClean="0"/>
              <a:t>Бобневой</a:t>
            </a:r>
            <a:r>
              <a:rPr lang="ru-RU" dirty="0" smtClean="0"/>
              <a:t> и Ю.Н. Емельянова . Существует значительное количество работ    ( как отечественных так и иностранных), в которых используется известный тест диагностики </a:t>
            </a:r>
            <a:r>
              <a:rPr lang="ru-RU" dirty="0" err="1" smtClean="0"/>
              <a:t>социальног</a:t>
            </a:r>
            <a:r>
              <a:rPr lang="ru-RU" dirty="0" smtClean="0"/>
              <a:t> интеллекта Дж. </a:t>
            </a:r>
            <a:r>
              <a:rPr lang="ru-RU" dirty="0" err="1" smtClean="0"/>
              <a:t>Гилфорда</a:t>
            </a:r>
            <a:r>
              <a:rPr lang="ru-RU" dirty="0" smtClean="0"/>
              <a:t> и </a:t>
            </a:r>
            <a:r>
              <a:rPr lang="ru-RU" dirty="0" err="1" smtClean="0"/>
              <a:t>М.Салливен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Из истории исследования социального интеллекта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В зарубежных публикациях о социальном интеллекте встречаются самые различные толкования этого феномена. (с1997- 2007г.) Под социальным интеллектом понимаются следующие явления:</a:t>
            </a:r>
          </a:p>
          <a:p>
            <a:pPr lvl="0"/>
            <a:r>
              <a:rPr lang="ru-RU" dirty="0" smtClean="0"/>
              <a:t>борьба за социальную справедливость;</a:t>
            </a:r>
          </a:p>
          <a:p>
            <a:pPr lvl="0"/>
            <a:r>
              <a:rPr lang="ru-RU" dirty="0" smtClean="0"/>
              <a:t>практическая социальная работа гуманистического содержания: уход за больными и людьми  с ограниченными возможностями; обучений социальным навыкам различных категорий людей;</a:t>
            </a:r>
          </a:p>
          <a:p>
            <a:pPr lvl="0"/>
            <a:r>
              <a:rPr lang="ru-RU" dirty="0" smtClean="0"/>
              <a:t>эффективные взаимоотношения человека с другими людьми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Из истории исследования социального интеллекта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1935480"/>
            <a:ext cx="6923112" cy="438912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dirty="0" smtClean="0"/>
              <a:t>1 этап  1920 – 1924 </a:t>
            </a:r>
            <a:endParaRPr lang="ru-RU" b="1" dirty="0" smtClean="0"/>
          </a:p>
          <a:p>
            <a:pPr algn="ctr"/>
            <a:r>
              <a:rPr lang="ru-RU" b="1" dirty="0" smtClean="0"/>
              <a:t>Появление </a:t>
            </a:r>
            <a:r>
              <a:rPr lang="ru-RU" b="1" dirty="0" smtClean="0"/>
              <a:t>понятия социальный интеллект»</a:t>
            </a:r>
            <a:endParaRPr lang="ru-RU" dirty="0" smtClean="0"/>
          </a:p>
          <a:p>
            <a:pPr algn="ctr"/>
            <a:r>
              <a:rPr lang="ru-RU" dirty="0" smtClean="0"/>
              <a:t>впервые использовал Э.Л. </a:t>
            </a:r>
            <a:r>
              <a:rPr lang="ru-RU" dirty="0" err="1" smtClean="0"/>
              <a:t>Торндайк</a:t>
            </a:r>
            <a:r>
              <a:rPr lang="ru-RU" dirty="0" smtClean="0"/>
              <a:t>, разработавший теорию </a:t>
            </a:r>
            <a:r>
              <a:rPr lang="ru-RU" dirty="0" smtClean="0"/>
              <a:t>СИ. </a:t>
            </a:r>
          </a:p>
          <a:p>
            <a:pPr algn="ctr"/>
            <a:r>
              <a:rPr lang="ru-RU" dirty="0" smtClean="0"/>
              <a:t>Социальный интеллект ,</a:t>
            </a:r>
            <a:r>
              <a:rPr lang="ru-RU" dirty="0" smtClean="0"/>
              <a:t>как </a:t>
            </a:r>
            <a:r>
              <a:rPr lang="ru-RU" dirty="0" smtClean="0"/>
              <a:t>способность добиваться успеха в межличностных ситуациях, способность управлять мужчинами и женщинами, мальчиками и девочками – вести себя мудро в человеческих взаимоотношениях.</a:t>
            </a:r>
          </a:p>
          <a:p>
            <a:pPr algn="ctr"/>
            <a:endParaRPr lang="ru-RU" dirty="0"/>
          </a:p>
        </p:txBody>
      </p:sp>
      <p:pic>
        <p:nvPicPr>
          <p:cNvPr id="4" name="Рисунок 3" descr="http://im7-tub-ru.yandex.net/i?id=117500127-47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348880"/>
            <a:ext cx="208823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290</TotalTime>
  <Words>851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Социальный интеллект детей младшего школьного возраста</vt:lpstr>
      <vt:lpstr>Актуальность</vt:lpstr>
      <vt:lpstr>Слайд 3</vt:lpstr>
      <vt:lpstr>Слайд 4</vt:lpstr>
      <vt:lpstr>Слайд 5</vt:lpstr>
      <vt:lpstr>Из истории исследования социального интеллекта</vt:lpstr>
      <vt:lpstr>Из истории исследования социального интеллекта</vt:lpstr>
      <vt:lpstr>Из истории исследования социального интеллекта</vt:lpstr>
      <vt:lpstr>Из истории исследования социального интеллекта</vt:lpstr>
      <vt:lpstr>Из истории исследования социального интеллекта</vt:lpstr>
      <vt:lpstr>Из истории исследования социального интеллекта</vt:lpstr>
      <vt:lpstr>Из истории исследования социального интеллекта</vt:lpstr>
      <vt:lpstr>Из истории исследования социального интеллекта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Социальный интеллект детей младшего школьного возраста</dc:title>
  <dc:creator>Влад</dc:creator>
  <cp:lastModifiedBy>Влад</cp:lastModifiedBy>
  <cp:revision>17</cp:revision>
  <dcterms:created xsi:type="dcterms:W3CDTF">2014-01-23T05:13:13Z</dcterms:created>
  <dcterms:modified xsi:type="dcterms:W3CDTF">2014-01-23T10:14:29Z</dcterms:modified>
</cp:coreProperties>
</file>