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«</a:t>
            </a:r>
            <a:r>
              <a:rPr lang="ru-RU" sz="8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Moto</a:t>
            </a:r>
            <a:r>
              <a:rPr lang="ru-RU" sz="8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 </a:t>
            </a:r>
            <a:r>
              <a:rPr lang="ru-RU" sz="8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is</a:t>
            </a:r>
            <a:r>
              <a:rPr lang="ru-RU" sz="8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 </a:t>
            </a:r>
            <a:r>
              <a:rPr lang="ru-RU" sz="88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life</a:t>
            </a:r>
            <a:r>
              <a:rPr lang="ru-RU" sz="8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/>
              <a:t>Абромян</a:t>
            </a:r>
            <a:r>
              <a:rPr lang="ru-RU" dirty="0" smtClean="0"/>
              <a:t> Леон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9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Нельзя заставить кого-то любить мотоциклы. С этим можно только родиться.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29" y="1600200"/>
            <a:ext cx="7092142" cy="47085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8660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Невозможно объяснить, что происходит внутри тебя, когда слышишь рев мотора.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3935644" cy="2951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3430271" cy="2576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703293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84784"/>
            <a:ext cx="324162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454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Это больше, чем любовь.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4467497" cy="297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05064"/>
            <a:ext cx="4190927" cy="2690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26777"/>
            <a:ext cx="2961031" cy="1975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43" y="4478412"/>
            <a:ext cx="3629081" cy="2217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2268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Это – часть души</a:t>
            </a:r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AlbionicTitulBrk" pitchFamily="34" charset="-52"/>
              </a:rPr>
              <a:t>...</a:t>
            </a:r>
            <a:endParaRPr lang="ru-RU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AlbionicTitulBrk" pitchFamily="34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96752"/>
            <a:ext cx="3897990" cy="2917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7504" y="4293096"/>
            <a:ext cx="9145016" cy="3139321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Когда лечу на мотоцикле,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Мне кажется, что я во сне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И в эти дивные минуты,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Вся жизнь проходит на </a:t>
            </a:r>
            <a:r>
              <a:rPr lang="ru-RU" sz="1600" dirty="0" err="1">
                <a:solidFill>
                  <a:srgbClr val="FFFF00"/>
                </a:solidFill>
                <a:latin typeface="a_AlbionicTitulBrk" pitchFamily="34" charset="-52"/>
              </a:rPr>
              <a:t>легке</a:t>
            </a:r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 </a:t>
            </a: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a_AlbionicTitulBrk" pitchFamily="34" charset="-52"/>
              </a:rPr>
              <a:t>Порой </a:t>
            </a:r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бывает, что желанье</a:t>
            </a:r>
            <a:r>
              <a:rPr lang="ru-RU" sz="1600" dirty="0" smtClean="0">
                <a:solidFill>
                  <a:srgbClr val="FFFF00"/>
                </a:solidFill>
                <a:latin typeface="a_AlbionicTitulBrk" pitchFamily="34" charset="-52"/>
              </a:rPr>
              <a:t>, </a:t>
            </a:r>
          </a:p>
          <a:p>
            <a:r>
              <a:rPr lang="ru-RU" sz="1600" dirty="0" smtClean="0">
                <a:solidFill>
                  <a:srgbClr val="FFFF00"/>
                </a:solidFill>
                <a:latin typeface="a_AlbionicTitulBrk" pitchFamily="34" charset="-52"/>
              </a:rPr>
              <a:t>Сесть </a:t>
            </a:r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и умчаться в никуда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Преобладает с замираньем,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Над чувствами добра и зла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И ощущаешь ты дорогу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И слышишь звук родной движка </a:t>
            </a: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 smtClean="0">
              <a:solidFill>
                <a:srgbClr val="FFFF00"/>
              </a:solidFill>
              <a:latin typeface="a_AlbionicTitulBrk" pitchFamily="34" charset="-52"/>
            </a:endParaRPr>
          </a:p>
          <a:p>
            <a:endParaRPr lang="ru-RU" sz="1600" dirty="0">
              <a:solidFill>
                <a:srgbClr val="FFFF00"/>
              </a:solidFill>
              <a:latin typeface="a_AlbionicTitulBrk" pitchFamily="34" charset="-52"/>
            </a:endParaRPr>
          </a:p>
          <a:p>
            <a:r>
              <a:rPr lang="ru-RU" sz="1600" dirty="0" smtClean="0">
                <a:solidFill>
                  <a:srgbClr val="FFFF00"/>
                </a:solidFill>
                <a:latin typeface="a_AlbionicTitulBrk" pitchFamily="34" charset="-52"/>
              </a:rPr>
              <a:t>И </a:t>
            </a:r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хочется забыть тревоги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Что возникают у тебя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Ведь мотоцикл это сказка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И многим даже невдомёк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Что смысл жизни пропадает </a:t>
            </a:r>
          </a:p>
          <a:p>
            <a:r>
              <a:rPr lang="ru-RU" sz="1600" dirty="0">
                <a:solidFill>
                  <a:srgbClr val="FFFF00"/>
                </a:solidFill>
                <a:latin typeface="a_AlbionicTitulBrk" pitchFamily="34" charset="-52"/>
              </a:rPr>
              <a:t>Когда ломается он вдруг!</a:t>
            </a:r>
          </a:p>
        </p:txBody>
      </p:sp>
    </p:spTree>
    <p:extLst>
      <p:ext uri="{BB962C8B-B14F-4D97-AF65-F5344CB8AC3E}">
        <p14:creationId xmlns:p14="http://schemas.microsoft.com/office/powerpoint/2010/main" val="38719276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</TotalTime>
  <Words>120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«Moto is life»</vt:lpstr>
      <vt:lpstr>Нельзя заставить кого-то любить мотоциклы. С этим можно только родиться. </vt:lpstr>
      <vt:lpstr>Невозможно объяснить, что происходит внутри тебя, когда слышишь рев мотора. </vt:lpstr>
      <vt:lpstr>Это больше, чем любовь. </vt:lpstr>
      <vt:lpstr>Это – часть души...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«Moto is life»</dc:title>
  <dc:creator>Ведущий занятия</dc:creator>
  <cp:lastModifiedBy>Ведущий занятия</cp:lastModifiedBy>
  <cp:revision>2</cp:revision>
  <dcterms:created xsi:type="dcterms:W3CDTF">2013-12-19T07:19:56Z</dcterms:created>
  <dcterms:modified xsi:type="dcterms:W3CDTF">2013-12-19T07:30:51Z</dcterms:modified>
</cp:coreProperties>
</file>