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87F88-038C-4480-BFA8-63B5AF077B59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5BC15-590C-47F8-8D82-207B0656A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711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5BC15-590C-47F8-8D82-207B0656A6D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587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256-60C8-4A5C-A43B-67ADBDA1A5C9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E87F-8C68-440A-992A-515C1DD1D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256-60C8-4A5C-A43B-67ADBDA1A5C9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E87F-8C68-440A-992A-515C1DD1D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256-60C8-4A5C-A43B-67ADBDA1A5C9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E87F-8C68-440A-992A-515C1DD1D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256-60C8-4A5C-A43B-67ADBDA1A5C9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E87F-8C68-440A-992A-515C1DD1D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256-60C8-4A5C-A43B-67ADBDA1A5C9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E87F-8C68-440A-992A-515C1DD1D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256-60C8-4A5C-A43B-67ADBDA1A5C9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E87F-8C68-440A-992A-515C1DD1D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256-60C8-4A5C-A43B-67ADBDA1A5C9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E87F-8C68-440A-992A-515C1DD1D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256-60C8-4A5C-A43B-67ADBDA1A5C9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E87F-8C68-440A-992A-515C1DD1D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256-60C8-4A5C-A43B-67ADBDA1A5C9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E87F-8C68-440A-992A-515C1DD1D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256-60C8-4A5C-A43B-67ADBDA1A5C9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E87F-8C68-440A-992A-515C1DD1D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256-60C8-4A5C-A43B-67ADBDA1A5C9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BE87F-8C68-440A-992A-515C1DD1D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80256-60C8-4A5C-A43B-67ADBDA1A5C9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BE87F-8C68-440A-992A-515C1DD1D7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СОШ №1392 г. Москвы имени Д.В. Рябинкина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ВСЕЛЕННАЯ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711152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биологии и химии</a:t>
            </a:r>
          </a:p>
          <a:p>
            <a:pPr algn="r"/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Мукосеева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И.П.</a:t>
            </a:r>
          </a:p>
          <a:p>
            <a:pPr algn="r"/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2013г.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 какой группе планет относится эта планета? Как она называется?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Какое небесное тело изображено? Каково его строение?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11873x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Чем метеор отличается от метеорита?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38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7" y="1785926"/>
            <a:ext cx="4687386" cy="3410754"/>
          </a:xfrm>
        </p:spPr>
      </p:pic>
      <p:pic>
        <p:nvPicPr>
          <p:cNvPr id="5" name="Рисунок 4" descr="iCA0FAO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V="1">
            <a:off x="3907468" y="3000372"/>
            <a:ext cx="4665058" cy="385762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Астероид. Где находится пояс астероидов?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CAFPP6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 flipV="1">
            <a:off x="857224" y="1357298"/>
            <a:ext cx="7007104" cy="5281737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Как называется наша Галактика? 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Как она устроена?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04ze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24812" y="1500174"/>
            <a:ext cx="7077702" cy="4714907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Вселенная?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Строение Солнечной системы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log_vilisov_info_13654680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710810"/>
            <a:ext cx="7572428" cy="343283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изображено на фотографии?</a:t>
            </a:r>
            <a:endParaRPr lang="ru-RU" dirty="0"/>
          </a:p>
        </p:txBody>
      </p:sp>
      <p:pic>
        <p:nvPicPr>
          <p:cNvPr id="4" name="Содержимое 3" descr="so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1339818"/>
            <a:ext cx="4786346" cy="4786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Во сколько раз диаметр Солнца больше диаметра Земли?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Почему людям оно </a:t>
            </a: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кажется маленьким?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 какой группе звезд астрономы относят Солнце?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Чем звезды отличаются от планет?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Что такое созвездия?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Назовите созвездия, которые вы знаете.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 называется эта планета? Что вам известно о ней?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282723594_mars2024eg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12761" y="1698828"/>
            <a:ext cx="4545057" cy="4805179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Самая маленькая планета земной группы. Как она называется?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m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Чем эта планета отличается от остальных планет Солнечной системы?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ze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Самая большая планета. Во сколько раз она больше Земли?</a:t>
            </a:r>
            <a:endParaRPr lang="ru-RU" dirty="0"/>
          </a:p>
        </p:txBody>
      </p:sp>
      <p:pic>
        <p:nvPicPr>
          <p:cNvPr id="4" name="Содержимое 3" descr="ju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155</Words>
  <Application>Microsoft Office PowerPoint</Application>
  <PresentationFormat>Экран (4:3)</PresentationFormat>
  <Paragraphs>24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ГБОУ СОШ №1392 г. Москвы имени Д.В. Рябинкина  ВСЕЛЕННАЯ</vt:lpstr>
      <vt:lpstr>Презентация PowerPoint</vt:lpstr>
      <vt:lpstr>Что изображено на фотографии?</vt:lpstr>
      <vt:lpstr>Презентация PowerPoint</vt:lpstr>
      <vt:lpstr>Презентация PowerPoint</vt:lpstr>
      <vt:lpstr>Как называется эта планета? Что вам известно о ней?</vt:lpstr>
      <vt:lpstr>Самая маленькая планета земной группы. Как она называется?</vt:lpstr>
      <vt:lpstr>Чем эта планета отличается от остальных планет Солнечной системы?</vt:lpstr>
      <vt:lpstr>Самая большая планета. Во сколько раз она больше Земли?</vt:lpstr>
      <vt:lpstr>К какой группе планет относится эта планета? Как она называется?</vt:lpstr>
      <vt:lpstr>Какое небесное тело изображено? Каково его строение?</vt:lpstr>
      <vt:lpstr>Чем метеор отличается от метеорита?</vt:lpstr>
      <vt:lpstr>Астероид. Где находится пояс астероидов? </vt:lpstr>
      <vt:lpstr>Как называется наша Галактика?  Как она устроена?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ВСЕЛЕННАЯ</dc:title>
  <dc:creator>Ирина</dc:creator>
  <cp:lastModifiedBy>Учитель</cp:lastModifiedBy>
  <cp:revision>10</cp:revision>
  <dcterms:created xsi:type="dcterms:W3CDTF">2013-10-22T17:31:22Z</dcterms:created>
  <dcterms:modified xsi:type="dcterms:W3CDTF">2014-01-31T11:42:37Z</dcterms:modified>
</cp:coreProperties>
</file>