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5" r:id="rId4"/>
    <p:sldId id="259" r:id="rId5"/>
    <p:sldId id="260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Плитвицкие</a:t>
            </a:r>
            <a:r>
              <a:rPr lang="ru-RU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озера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b="1" dirty="0" smtClean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Презентация ученика 4а класса</a:t>
            </a:r>
          </a:p>
          <a:p>
            <a:pPr algn="r"/>
            <a:r>
              <a:rPr lang="ru-RU" b="1" dirty="0" smtClean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Средней школы №23 «Менеджер»</a:t>
            </a:r>
          </a:p>
          <a:p>
            <a:pPr algn="r"/>
            <a:r>
              <a:rPr lang="ru-RU" b="1" dirty="0" smtClean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Валеева Эльдара</a:t>
            </a:r>
            <a:endParaRPr lang="ru-RU" b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1761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500439"/>
            <a:ext cx="3143272" cy="2357454"/>
          </a:xfrm>
          <a:prstGeom prst="rect">
            <a:avLst/>
          </a:prstGeom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500439"/>
            <a:ext cx="3071834" cy="24468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428605"/>
            <a:ext cx="3333773" cy="25003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0" y="428604"/>
            <a:ext cx="35004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Плитвицкие</a:t>
            </a:r>
            <a:r>
              <a:rPr lang="ru-RU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озера (</a:t>
            </a:r>
            <a:r>
              <a:rPr lang="ru-RU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хорв</a:t>
            </a:r>
            <a:r>
              <a:rPr lang="ru-RU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u-RU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Plitvička</a:t>
            </a:r>
            <a:r>
              <a:rPr lang="ru-RU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jezera</a:t>
            </a:r>
            <a:r>
              <a:rPr lang="ru-RU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- национальный парк в Хорватии. Воды реки Корана, текущие сквозь известняк, за тысячи лет нанесли барьеры травертина, образовав естественные плотины, которые в свою очередь создали ряд живописных озёр, водопадов и пещер.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20" y="357166"/>
            <a:ext cx="49292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Территория национального парка «</a:t>
            </a:r>
            <a:r>
              <a:rPr lang="ru-RU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Плитвицкие</a:t>
            </a:r>
            <a:r>
              <a:rPr lang="ru-RU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озёра» занимает около 30тыс.га, включает в себя 16 крупных и несколько меньших </a:t>
            </a:r>
            <a:r>
              <a:rPr lang="ru-RU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каскадно</a:t>
            </a:r>
            <a:r>
              <a:rPr lang="ru-RU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расположенных озёр, 140 водопадов, 20 пещер и уникальный буковый и хвойный лес, сохранившейся с древнейших времен и обладающий способностью </a:t>
            </a:r>
            <a:r>
              <a:rPr lang="ru-RU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самовосстанавливаться</a:t>
            </a:r>
            <a:r>
              <a:rPr lang="ru-RU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На его территории обитают медведи, волки, многие виды редких птиц и других животных.</a:t>
            </a:r>
            <a:endParaRPr lang="ru-RU" dirty="0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571480"/>
            <a:ext cx="2706429" cy="2286016"/>
          </a:xfrm>
          <a:prstGeom prst="rect">
            <a:avLst/>
          </a:prstGeo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26" y="3286124"/>
            <a:ext cx="2357454" cy="2527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8" y="3286124"/>
            <a:ext cx="2739048" cy="25003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3286124"/>
            <a:ext cx="2071702" cy="25111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7853" y="642918"/>
            <a:ext cx="4644595" cy="1214446"/>
          </a:xfrm>
        </p:spPr>
        <p:txBody>
          <a:bodyPr>
            <a:noAutofit/>
          </a:bodyPr>
          <a:lstStyle/>
          <a:p>
            <a:r>
              <a:rPr lang="ru-RU" sz="1600" b="0" dirty="0" err="1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Плитвицкие</a:t>
            </a:r>
            <a:r>
              <a:rPr lang="ru-RU" sz="1600" b="0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озёра — одно из немногих мест на нашей планете, где каждый год появляются новые водопады, что связано с известняковым происхождением местных гор. 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12" y="2428868"/>
            <a:ext cx="2012678" cy="3000396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5" y="2428868"/>
            <a:ext cx="2098609" cy="3000396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714356"/>
            <a:ext cx="1785950" cy="29706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0950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2214554"/>
            <a:ext cx="2241826" cy="32861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84" y="500042"/>
            <a:ext cx="2464611" cy="492922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034" y="357166"/>
            <a:ext cx="45720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Парк расположен в гористой местности. Обратите внимание, деревья, упавшие в воду так и остаются в ней. Здесь запрещено любое действие, которое может испортить первозданность природы</a:t>
            </a:r>
            <a:endParaRPr lang="ru-RU" dirty="0"/>
          </a:p>
        </p:txBody>
      </p:sp>
      <p:pic>
        <p:nvPicPr>
          <p:cNvPr id="5" name="Объек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802" y="2214554"/>
            <a:ext cx="2256208" cy="32147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58573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22" y="428604"/>
            <a:ext cx="2556459" cy="4286280"/>
          </a:xfrm>
          <a:prstGeom prst="rect">
            <a:avLst/>
          </a:prstGeom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290" y="571480"/>
            <a:ext cx="3014583" cy="25003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3143248"/>
            <a:ext cx="507209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Озёра парка разделены на две группы: Верхние и Нижние. Их питают пять рек: Корана,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Црна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Биела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Плитвица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Риечица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Из-за размытия породы и образования новых наносов озёра и водопады постепенно меняют свою конфигурацию. </a:t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2008 году ещё было разрешено купаться в озере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Козьяк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но большое количество утонувших людей привело к полному запрету на купание.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</TotalTime>
  <Words>203</Words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Плитвицкие озера</vt:lpstr>
      <vt:lpstr>Слайд 2</vt:lpstr>
      <vt:lpstr>Слайд 3</vt:lpstr>
      <vt:lpstr>Плитвицкие озёра — одно из немногих мест на нашей планете, где каждый год появляются новые водопады, что связано с известняковым происхождением местных гор. 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Плитвицкие озера</dc:title>
  <dc:creator>Stud-1</dc:creator>
  <cp:lastModifiedBy>Stud-1</cp:lastModifiedBy>
  <cp:revision>6</cp:revision>
  <dcterms:created xsi:type="dcterms:W3CDTF">2014-01-31T08:07:06Z</dcterms:created>
  <dcterms:modified xsi:type="dcterms:W3CDTF">2014-01-31T08:35:08Z</dcterms:modified>
</cp:coreProperties>
</file>