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7" r:id="rId2"/>
    <p:sldId id="256" r:id="rId3"/>
    <p:sldId id="276" r:id="rId4"/>
    <p:sldId id="275" r:id="rId5"/>
    <p:sldId id="274" r:id="rId6"/>
    <p:sldId id="273" r:id="rId7"/>
    <p:sldId id="272" r:id="rId8"/>
    <p:sldId id="271" r:id="rId9"/>
    <p:sldId id="270" r:id="rId10"/>
    <p:sldId id="269" r:id="rId11"/>
    <p:sldId id="268" r:id="rId12"/>
    <p:sldId id="267" r:id="rId13"/>
    <p:sldId id="266" r:id="rId14"/>
    <p:sldId id="265" r:id="rId15"/>
    <p:sldId id="264" r:id="rId16"/>
    <p:sldId id="263" r:id="rId17"/>
    <p:sldId id="262" r:id="rId18"/>
    <p:sldId id="261" r:id="rId19"/>
    <p:sldId id="260" r:id="rId20"/>
    <p:sldId id="259" r:id="rId21"/>
    <p:sldId id="258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183880" cy="1051560"/>
          </a:xfrm>
        </p:spPr>
        <p:txBody>
          <a:bodyPr/>
          <a:lstStyle/>
          <a:p>
            <a:r>
              <a:rPr lang="ru-RU" dirty="0" smtClean="0"/>
              <a:t>Орфография, ФИПИ, стр. 3,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9. В каком предложении оба выделенных слова пишутся слитно?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СМОТРЯ на то что большинство стихотворений Жуковского являются переводными, в них мы ВСЁ(ТАКИ) видим русский пейзаж.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(С) ПРАВА, совсем близко, сверкнула молния, и, точно отразившись в зеркале, она (ТОТ) ЧАС же вспыхнула вдали.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Пройдя (В) ДОЛЬ берега, караван остановился, и погонщики принялись (ПО) ОЧЕРЕДИ рассёдлывать оленей.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 хочу поговорить с вами (НА) СЧЁТ квартиры, (В) СВЯЗИ с чем прошу вас уделить мне немного внимания.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10. В каком варианте ответа правильно указаны все цифры, на месте которых пишется одна буква Н?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наших дней в архивах сохранились счета,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предъявле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(1)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художнику за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доставле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(2)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ему масля(3)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краски.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1, 3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каком ряду во всех словах пропущена безударная проверяемая гласная корня?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асф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льтированный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в..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ртеть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в..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траж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ртуоз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стеть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одр..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хлевший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рекл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мировать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т..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рминология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..гать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снописец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изд..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сбал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нсированный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12. В каком ряду во всех словах пропущена одна и та же буква?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брасывать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во..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местить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не..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добровать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по..пустить, о..бросить, на..треснутый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непр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..годный, пр..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брежный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пр..давать (значение)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супер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  пред..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юньский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раз..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скать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13. В каком ряду в обоих словах на месте пропуска пишется буква У?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сороки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стащ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мраморным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курлыч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журавли, рыбы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дыш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 жабрами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жажд..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успеха, слова много знач..т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животрепещ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вопрос, тракторы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14. В каком варианте ответа указаны все слова, где пропущена буква И?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вышаг..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вая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насмешл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..вый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эмал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..вый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накрахмал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вший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Б, Г  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Б, В 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В, Г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В, Г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15. В каком предложении НЕ со словом пишется раздельно?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Вводное слово грамматически (не) связано с другими словами в предложении.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Речка была (не) широкой и мелкой.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годуя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Валентин вышел из кабинета.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варёные овощи и фрукты намного полезнее, чем варёные.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16. В каком варианте ответа оба выделенных слова пишутся слитно?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Выбрался Муравей из-под ноги Верблюда-великана и призадумался: ЧТО(БЫ) такое сделать, ЧТО(БЫ) отомстить высокомерному обидчику?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(ОТ) ТОГО незнакомого и страшного зверя, который внезапно появился на поляне, надо было срочно спрятаться, ЧТО(БЫ) не попасться ему в лапы.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Отец ТАК(ЖЕ) страстно, как и все его друзья, болел за свою футбольную команду. Его сын ТО(ЖЕ) был азартным болельщиком.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Петя вздрогнул, (ОТ) ТОГО что в дверь позвонили, мама ТО(ЖЕ) не ожидала звонка.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17.В каком варианте ответа правильно указаны все цифры, на месте которых пишется одна буква Н?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автопортрете художник изображён в изыска(1)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ом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плаще, лицо спокойно и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увере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(2)о, усы и бородка тщательно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причёса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(3)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1, 3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18. В каком ряду во всех словах пропущена безударная проверяемая гласная корня?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прив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заться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пучий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ог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рчение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лдовать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стьянин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тевать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гаться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сившийся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нчание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тафора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стательный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пос..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щать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В каком предложении НЕ со словом пишется слитно?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Тайна (не) раскрыта.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дочитанная до середины книга лежала на тумбочке.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заметь реставратор трещины, древнейшие фрески могли бы погибнуть.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Рассеянный, (не) внимательный пассажир оставил зонтик в метро.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19. В каком ряду во всех словах пропущена одна и та же буква?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..бросать, и..пуганный, в..пугнуть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пр..следовать, пр..милый, пр..поднести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с..еденный, сер..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ёзный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об..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ективный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пр..явить, п..иск,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нен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рушаемый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20. В каком ряду в обоих словах на месте пропуска пишется буква У?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движ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щаяся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колонна, ивы плач..т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леч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врач, крестьяне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перевяж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скач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домой, войска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выдерж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тревож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напрасно, рабы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ропщ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В каком предложении оба выделенных слова пишутся слитно?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(НЕ) СМОТРЯ на усталость, мы отправились (НА) ВСТРЕЧУ со школьными друзьями.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нас оставалось время до отхода поезда, (ПО) ЭТОМУ мы отправились осматривать окрестности (В) БЛИЗИ вокзала.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(В) ТЕЧЕНИЕ нескольких лет писатель делал всё, ЧТО(БЫ) опубликовать роман на родине.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 были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(НА) ВИДУ у неприятеля, 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(ПО) ЭТОМУ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неверный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шаг мог стоить нам жизни</a:t>
            </a:r>
            <a:r>
              <a:rPr lang="ru-RU" dirty="0" smtClean="0"/>
              <a:t>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В каком варианте ответа правильно указаны все цифры, на месте которых пишется одна буква Н?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Тема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женстве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(1)ости в философском восприятии России достаточно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традицио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(2)а; она выразилась в работах славянофилов, была развита в концепциях философов Серебря(3)ого века: В. Соловьёва, В. Розанова, Н. Бердяева.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1, 2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1, 2, 3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4. В каком ряду во всех словах пропущена безударная проверяемая гласная корня?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цензия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нчённый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энциклоп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дист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фант..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стичный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перекл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каться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диционный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..рать, т..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инственно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девр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водор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сли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конфл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ктующий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5. В каком ряду во всех словах пропущена одна и та же буква?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гидропод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ёмник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с..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езд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без..ядерный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печность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и..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чезнуть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ни..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вергать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чудливый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пр..града, пр..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старелый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по..бросить, на..бровный, о..биться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6. В каком ряду в обоих словах на месте пропуска пишется буква Ю?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друзья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вышл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..т,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леле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малыша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вытира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пыль, студенты труд..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тся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враги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леч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врач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стро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роты, волну..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щийся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отец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7. В каком варианте ответа указаны все слова, где пропущена буква И?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раскра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оранж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..вый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удоста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..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вавший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остр..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нький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Б, Г  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Б, В 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В, Г   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А, В</a:t>
            </a:r>
          </a:p>
          <a:p>
            <a:pPr algn="l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215370" cy="60007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8. В каком предложении НЕ со словом пишется слитно?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Наши кони (не) были измучены.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 оперативные документы, (не) исключая и боевые журналы, уничтожены.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Андрей Андреевич был человек простой, ничего (не) понимающий в чистокровных лошадях.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  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Матросы относились к пассажирам с (не) обыкновенным радушием.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374</Words>
  <Application>Microsoft Office PowerPoint</Application>
  <PresentationFormat>Экран (4:3)</PresentationFormat>
  <Paragraphs>123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Орфография, ФИПИ, стр. 3, 4.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Орфография, ФИПИ, стр. 3, 4.</dc:title>
  <dc:creator>1</dc:creator>
  <cp:lastModifiedBy>1</cp:lastModifiedBy>
  <cp:revision>2</cp:revision>
  <dcterms:created xsi:type="dcterms:W3CDTF">2014-01-25T05:22:34Z</dcterms:created>
  <dcterms:modified xsi:type="dcterms:W3CDTF">2014-01-25T05:45:16Z</dcterms:modified>
</cp:coreProperties>
</file>